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sldSz cx="12192000" cy="6858000"/>
  <p:notesSz cx="12192000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837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2E549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 u="heavy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2E549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2E549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34483" y="561715"/>
            <a:ext cx="4923032" cy="432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2E549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9036" y="1819016"/>
            <a:ext cx="11853927" cy="3987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 u="heavy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3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mple_maximum" TargetMode="External"/><Relationship Id="rId3" Type="http://schemas.openxmlformats.org/officeDocument/2006/relationships/hyperlink" Target="https://en.wikipedia.org/wiki/Descriptive_statistics" TargetMode="External"/><Relationship Id="rId7" Type="http://schemas.openxmlformats.org/officeDocument/2006/relationships/hyperlink" Target="https://en.wikipedia.org/wiki/Media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Quartile" TargetMode="External"/><Relationship Id="rId5" Type="http://schemas.openxmlformats.org/officeDocument/2006/relationships/hyperlink" Target="https://en.wikipedia.org/wiki/Sample_minimum" TargetMode="External"/><Relationship Id="rId4" Type="http://schemas.openxmlformats.org/officeDocument/2006/relationships/hyperlink" Target="https://en.wikipedia.org/wiki/Percentile" TargetMode="External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ndependent_variable" TargetMode="External"/><Relationship Id="rId13" Type="http://schemas.openxmlformats.org/officeDocument/2006/relationships/hyperlink" Target="https://en.wikipedia.org/wiki/Signal_processing" TargetMode="External"/><Relationship Id="rId18" Type="http://schemas.openxmlformats.org/officeDocument/2006/relationships/hyperlink" Target="https://en.wikipedia.org/wiki/Mean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en.wikipedia.org/wiki/Explanatory_variable" TargetMode="External"/><Relationship Id="rId12" Type="http://schemas.openxmlformats.org/officeDocument/2006/relationships/hyperlink" Target="https://en.wikipedia.org/wiki/Vector_quantization" TargetMode="External"/><Relationship Id="rId17" Type="http://schemas.openxmlformats.org/officeDocument/2006/relationships/hyperlink" Target="https://en.wikipedia.org/wiki/Cluster_(statistics)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en.wikipedia.org/wiki/Partition_of_a_s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ependent_variable" TargetMode="External"/><Relationship Id="rId11" Type="http://schemas.openxmlformats.org/officeDocument/2006/relationships/hyperlink" Target="https://en.wikipedia.org/wiki/Estimation_theory" TargetMode="External"/><Relationship Id="rId5" Type="http://schemas.openxmlformats.org/officeDocument/2006/relationships/hyperlink" Target="https://en.wikipedia.org/wiki/Linearity" TargetMode="External"/><Relationship Id="rId15" Type="http://schemas.openxmlformats.org/officeDocument/2006/relationships/hyperlink" Target="https://en.wikipedia.org/wiki/Data_mining" TargetMode="External"/><Relationship Id="rId10" Type="http://schemas.openxmlformats.org/officeDocument/2006/relationships/hyperlink" Target="https://en.wikipedia.org/wiki/Regression_analysis" TargetMode="External"/><Relationship Id="rId4" Type="http://schemas.openxmlformats.org/officeDocument/2006/relationships/hyperlink" Target="https://en.wikipedia.org/wiki/Statistics" TargetMode="External"/><Relationship Id="rId9" Type="http://schemas.openxmlformats.org/officeDocument/2006/relationships/hyperlink" Target="https://en.wikipedia.org/wiki/Statistical_model" TargetMode="External"/><Relationship Id="rId14" Type="http://schemas.openxmlformats.org/officeDocument/2006/relationships/hyperlink" Target="https://en.wikipedia.org/wiki/Cluster_analysis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achine_learning" TargetMode="External"/><Relationship Id="rId13" Type="http://schemas.openxmlformats.org/officeDocument/2006/relationships/hyperlink" Target="https://en.wikipedia.org/wiki/Correlation_and_dependence" TargetMode="External"/><Relationship Id="rId3" Type="http://schemas.openxmlformats.org/officeDocument/2006/relationships/hyperlink" Target="https://en.wikipedia.org/wiki/Pattern_recognition" TargetMode="External"/><Relationship Id="rId7" Type="http://schemas.openxmlformats.org/officeDocument/2006/relationships/hyperlink" Target="https://en.wikipedia.org/wiki/Feature_space" TargetMode="External"/><Relationship Id="rId12" Type="http://schemas.openxmlformats.org/officeDocument/2006/relationships/hyperlink" Target="https://en.wikipedia.org/wiki/Orthogonal_transformati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Regression_analysis" TargetMode="External"/><Relationship Id="rId11" Type="http://schemas.openxmlformats.org/officeDocument/2006/relationships/hyperlink" Target="https://en.wikipedia.org/wiki/Brute-force_search" TargetMode="External"/><Relationship Id="rId5" Type="http://schemas.openxmlformats.org/officeDocument/2006/relationships/hyperlink" Target="https://en.wikipedia.org/wiki/Statistical_classification" TargetMode="External"/><Relationship Id="rId10" Type="http://schemas.openxmlformats.org/officeDocument/2006/relationships/hyperlink" Target="https://en.wikipedia.org/wiki/Algorithm" TargetMode="External"/><Relationship Id="rId4" Type="http://schemas.openxmlformats.org/officeDocument/2006/relationships/hyperlink" Target="https://en.wikipedia.org/wiki/Non-parametric_statistics" TargetMode="External"/><Relationship Id="rId9" Type="http://schemas.openxmlformats.org/officeDocument/2006/relationships/hyperlink" Target="https://en.wikipedia.org/wiki/Supervised_learni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raph_of_a_functi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alse_positive_rate" TargetMode="External"/><Relationship Id="rId5" Type="http://schemas.openxmlformats.org/officeDocument/2006/relationships/hyperlink" Target="https://en.wikipedia.org/wiki/True_positive_rate" TargetMode="External"/><Relationship Id="rId4" Type="http://schemas.openxmlformats.org/officeDocument/2006/relationships/hyperlink" Target="https://en.wikipedia.org/wiki/Binary_classifie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lobsynfinishingschool.c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lobsynfinishingschool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473"/>
            <a:ext cx="12192000" cy="68485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3379" rIns="0" bIns="0" rtlCol="0">
            <a:spAutoFit/>
          </a:bodyPr>
          <a:lstStyle/>
          <a:p>
            <a:pPr marL="1814195">
              <a:lnSpc>
                <a:spcPct val="100000"/>
              </a:lnSpc>
            </a:pPr>
            <a:r>
              <a:rPr sz="1800" u="heavy" spc="-10" dirty="0">
                <a:solidFill>
                  <a:srgbClr val="000000"/>
                </a:solidFill>
                <a:latin typeface="Calibri"/>
                <a:cs typeface="Calibri"/>
              </a:rPr>
              <a:t>5 nu</a:t>
            </a:r>
            <a:r>
              <a:rPr sz="1800" u="heavy" spc="-15" dirty="0">
                <a:solidFill>
                  <a:srgbClr val="000000"/>
                </a:solidFill>
                <a:latin typeface="Calibri"/>
                <a:cs typeface="Calibri"/>
              </a:rPr>
              <a:t>m</a:t>
            </a:r>
            <a:r>
              <a:rPr sz="1800" u="heavy" spc="-10" dirty="0">
                <a:solidFill>
                  <a:srgbClr val="000000"/>
                </a:solidFill>
                <a:latin typeface="Calibri"/>
                <a:cs typeface="Calibri"/>
              </a:rPr>
              <a:t>b</a:t>
            </a:r>
            <a:r>
              <a:rPr sz="1800" u="heavy" dirty="0">
                <a:solidFill>
                  <a:srgbClr val="000000"/>
                </a:solidFill>
                <a:latin typeface="Calibri"/>
                <a:cs typeface="Calibri"/>
              </a:rPr>
              <a:t>er</a:t>
            </a:r>
            <a:r>
              <a:rPr sz="1800" u="heavy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u="heavy" spc="-10" dirty="0">
                <a:solidFill>
                  <a:srgbClr val="000000"/>
                </a:solidFill>
                <a:latin typeface="Calibri"/>
                <a:cs typeface="Calibri"/>
              </a:rPr>
              <a:t>statis</a:t>
            </a:r>
            <a:r>
              <a:rPr sz="1800" u="heavy" spc="-20" dirty="0">
                <a:solidFill>
                  <a:srgbClr val="000000"/>
                </a:solidFill>
                <a:latin typeface="Calibri"/>
                <a:cs typeface="Calibri"/>
              </a:rPr>
              <a:t>t</a:t>
            </a:r>
            <a:r>
              <a:rPr sz="1800" u="heavy" spc="-10" dirty="0">
                <a:solidFill>
                  <a:srgbClr val="000000"/>
                </a:solidFill>
                <a:latin typeface="Calibri"/>
                <a:cs typeface="Calibri"/>
              </a:rPr>
              <a:t>ic</a:t>
            </a:r>
            <a:r>
              <a:rPr sz="1800" u="heavy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sz="1800" b="0" spc="-5" dirty="0">
                <a:solidFill>
                  <a:srgbClr val="000000"/>
                </a:solidFill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8368" y="1673595"/>
            <a:ext cx="100965" cy="248920"/>
          </a:xfrm>
          <a:custGeom>
            <a:avLst/>
            <a:gdLst/>
            <a:ahLst/>
            <a:cxnLst/>
            <a:rect l="l" t="t" r="r" b="b"/>
            <a:pathLst>
              <a:path w="100965" h="248919">
                <a:moveTo>
                  <a:pt x="0" y="248411"/>
                </a:moveTo>
                <a:lnTo>
                  <a:pt x="100583" y="248411"/>
                </a:lnTo>
                <a:lnTo>
                  <a:pt x="100583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8368" y="2098890"/>
            <a:ext cx="100965" cy="250825"/>
          </a:xfrm>
          <a:custGeom>
            <a:avLst/>
            <a:gdLst/>
            <a:ahLst/>
            <a:cxnLst/>
            <a:rect l="l" t="t" r="r" b="b"/>
            <a:pathLst>
              <a:path w="100965" h="250825">
                <a:moveTo>
                  <a:pt x="0" y="250233"/>
                </a:moveTo>
                <a:lnTo>
                  <a:pt x="100583" y="250233"/>
                </a:lnTo>
                <a:lnTo>
                  <a:pt x="100583" y="0"/>
                </a:lnTo>
                <a:lnTo>
                  <a:pt x="0" y="0"/>
                </a:lnTo>
                <a:lnTo>
                  <a:pt x="0" y="25023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8368" y="2525908"/>
            <a:ext cx="100965" cy="248920"/>
          </a:xfrm>
          <a:custGeom>
            <a:avLst/>
            <a:gdLst/>
            <a:ahLst/>
            <a:cxnLst/>
            <a:rect l="l" t="t" r="r" b="b"/>
            <a:pathLst>
              <a:path w="100965" h="248919">
                <a:moveTo>
                  <a:pt x="0" y="248411"/>
                </a:moveTo>
                <a:lnTo>
                  <a:pt x="100583" y="248411"/>
                </a:lnTo>
                <a:lnTo>
                  <a:pt x="100583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8368" y="2951104"/>
            <a:ext cx="100965" cy="250190"/>
          </a:xfrm>
          <a:custGeom>
            <a:avLst/>
            <a:gdLst/>
            <a:ahLst/>
            <a:cxnLst/>
            <a:rect l="l" t="t" r="r" b="b"/>
            <a:pathLst>
              <a:path w="100965" h="250189">
                <a:moveTo>
                  <a:pt x="0" y="249935"/>
                </a:moveTo>
                <a:lnTo>
                  <a:pt x="100583" y="249935"/>
                </a:lnTo>
                <a:lnTo>
                  <a:pt x="100583" y="0"/>
                </a:lnTo>
                <a:lnTo>
                  <a:pt x="0" y="0"/>
                </a:lnTo>
                <a:lnTo>
                  <a:pt x="0" y="249935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8368" y="3377824"/>
            <a:ext cx="100965" cy="279400"/>
          </a:xfrm>
          <a:custGeom>
            <a:avLst/>
            <a:gdLst/>
            <a:ahLst/>
            <a:cxnLst/>
            <a:rect l="l" t="t" r="r" b="b"/>
            <a:pathLst>
              <a:path w="100965" h="279400">
                <a:moveTo>
                  <a:pt x="0" y="278891"/>
                </a:moveTo>
                <a:lnTo>
                  <a:pt x="100583" y="278891"/>
                </a:lnTo>
                <a:lnTo>
                  <a:pt x="100583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5668" y="1039998"/>
            <a:ext cx="11365230" cy="262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The</a:t>
            </a:r>
            <a:r>
              <a:rPr sz="1600" spc="-4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212121"/>
                </a:solidFill>
                <a:latin typeface="Calibri"/>
                <a:cs typeface="Calibri"/>
              </a:rPr>
              <a:t>fiv</a:t>
            </a:r>
            <a:r>
              <a:rPr sz="1600" b="1" spc="-5" dirty="0">
                <a:solidFill>
                  <a:srgbClr val="212121"/>
                </a:solidFill>
                <a:latin typeface="Calibri"/>
                <a:cs typeface="Calibri"/>
              </a:rPr>
              <a:t>e-n</a:t>
            </a:r>
            <a:r>
              <a:rPr sz="1600" b="1" spc="-15" dirty="0">
                <a:solidFill>
                  <a:srgbClr val="212121"/>
                </a:solidFill>
                <a:latin typeface="Calibri"/>
                <a:cs typeface="Calibri"/>
              </a:rPr>
              <a:t>u</a:t>
            </a:r>
            <a:r>
              <a:rPr sz="1600" b="1" spc="-10" dirty="0">
                <a:solidFill>
                  <a:srgbClr val="212121"/>
                </a:solidFill>
                <a:latin typeface="Calibri"/>
                <a:cs typeface="Calibri"/>
              </a:rPr>
              <a:t>m</a:t>
            </a:r>
            <a:r>
              <a:rPr sz="1600" b="1" spc="-15" dirty="0">
                <a:solidFill>
                  <a:srgbClr val="212121"/>
                </a:solidFill>
                <a:latin typeface="Calibri"/>
                <a:cs typeface="Calibri"/>
              </a:rPr>
              <a:t>be</a:t>
            </a:r>
            <a:r>
              <a:rPr sz="1600" b="1" spc="-10" dirty="0">
                <a:solidFill>
                  <a:srgbClr val="212121"/>
                </a:solidFill>
                <a:latin typeface="Calibri"/>
                <a:cs typeface="Calibri"/>
              </a:rPr>
              <a:t>r</a:t>
            </a:r>
            <a:r>
              <a:rPr sz="1600" b="1" spc="-3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212121"/>
                </a:solidFill>
                <a:latin typeface="Calibri"/>
                <a:cs typeface="Calibri"/>
              </a:rPr>
              <a:t>s</a:t>
            </a:r>
            <a:r>
              <a:rPr sz="1600" b="1" spc="-20" dirty="0">
                <a:solidFill>
                  <a:srgbClr val="212121"/>
                </a:solidFill>
                <a:latin typeface="Calibri"/>
                <a:cs typeface="Calibri"/>
              </a:rPr>
              <a:t>umm</a:t>
            </a:r>
            <a:r>
              <a:rPr sz="1600" b="1" dirty="0">
                <a:solidFill>
                  <a:srgbClr val="212121"/>
                </a:solidFill>
                <a:latin typeface="Calibri"/>
                <a:cs typeface="Calibri"/>
              </a:rPr>
              <a:t>a</a:t>
            </a:r>
            <a:r>
              <a:rPr sz="1600" b="1" spc="-15" dirty="0">
                <a:solidFill>
                  <a:srgbClr val="212121"/>
                </a:solidFill>
                <a:latin typeface="Calibri"/>
                <a:cs typeface="Calibri"/>
              </a:rPr>
              <a:t>r</a:t>
            </a:r>
            <a:r>
              <a:rPr sz="1600" b="1" spc="-10" dirty="0">
                <a:solidFill>
                  <a:srgbClr val="212121"/>
                </a:solidFill>
                <a:latin typeface="Calibri"/>
                <a:cs typeface="Calibri"/>
              </a:rPr>
              <a:t>y</a:t>
            </a:r>
            <a:r>
              <a:rPr sz="1600" b="1" spc="-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212121"/>
                </a:solidFill>
                <a:latin typeface="Calibri"/>
                <a:cs typeface="Calibri"/>
              </a:rPr>
              <a:t>is</a:t>
            </a:r>
            <a:r>
              <a:rPr sz="1600" spc="-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a</a:t>
            </a:r>
            <a:r>
              <a:rPr sz="1600" spc="-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se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t</a:t>
            </a:r>
            <a:r>
              <a:rPr sz="1600" spc="-2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o</a:t>
            </a:r>
            <a:r>
              <a:rPr sz="1600" spc="-5" dirty="0">
                <a:solidFill>
                  <a:srgbClr val="212121"/>
                </a:solidFill>
                <a:latin typeface="Calibri"/>
                <a:cs typeface="Calibri"/>
              </a:rPr>
              <a:t>f</a:t>
            </a:r>
            <a:r>
              <a:rPr sz="1600" spc="-3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A007F"/>
                </a:solidFill>
                <a:latin typeface="Calibri"/>
                <a:cs typeface="Calibri"/>
                <a:hlinkClick r:id="rId3"/>
              </a:rPr>
              <a:t>des</a:t>
            </a:r>
            <a:r>
              <a:rPr sz="1600" spc="-5" dirty="0">
                <a:solidFill>
                  <a:srgbClr val="0A007F"/>
                </a:solidFill>
                <a:latin typeface="Calibri"/>
                <a:cs typeface="Calibri"/>
                <a:hlinkClick r:id="rId3"/>
              </a:rPr>
              <a:t>c</a:t>
            </a:r>
            <a:r>
              <a:rPr sz="1600" spc="-15" dirty="0">
                <a:solidFill>
                  <a:srgbClr val="0A007F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1600" spc="-5" dirty="0">
                <a:solidFill>
                  <a:srgbClr val="0A007F"/>
                </a:solidFill>
                <a:latin typeface="Calibri"/>
                <a:cs typeface="Calibri"/>
                <a:hlinkClick r:id="rId3"/>
              </a:rPr>
              <a:t>i</a:t>
            </a:r>
            <a:r>
              <a:rPr sz="1600" spc="-15" dirty="0">
                <a:solidFill>
                  <a:srgbClr val="0A007F"/>
                </a:solidFill>
                <a:latin typeface="Calibri"/>
                <a:cs typeface="Calibri"/>
                <a:hlinkClick r:id="rId3"/>
              </a:rPr>
              <a:t>p</a:t>
            </a:r>
            <a:r>
              <a:rPr sz="1600" spc="-5" dirty="0">
                <a:solidFill>
                  <a:srgbClr val="0A007F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1600" spc="-10" dirty="0">
                <a:solidFill>
                  <a:srgbClr val="0A007F"/>
                </a:solidFill>
                <a:latin typeface="Calibri"/>
                <a:cs typeface="Calibri"/>
                <a:hlinkClick r:id="rId3"/>
              </a:rPr>
              <a:t>ive</a:t>
            </a:r>
            <a:r>
              <a:rPr sz="1600" spc="-45" dirty="0">
                <a:solidFill>
                  <a:srgbClr val="0A007F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1600" spc="-15" dirty="0">
                <a:solidFill>
                  <a:srgbClr val="0A007F"/>
                </a:solidFill>
                <a:latin typeface="Calibri"/>
                <a:cs typeface="Calibri"/>
                <a:hlinkClick r:id="rId3"/>
              </a:rPr>
              <a:t>s</a:t>
            </a:r>
            <a:r>
              <a:rPr sz="1600" spc="-10" dirty="0">
                <a:solidFill>
                  <a:srgbClr val="0A007F"/>
                </a:solidFill>
                <a:latin typeface="Calibri"/>
                <a:cs typeface="Calibri"/>
                <a:hlinkClick r:id="rId3"/>
              </a:rPr>
              <a:t>ta</a:t>
            </a:r>
            <a:r>
              <a:rPr sz="1600" spc="-5" dirty="0">
                <a:solidFill>
                  <a:srgbClr val="0A007F"/>
                </a:solidFill>
                <a:latin typeface="Calibri"/>
                <a:cs typeface="Calibri"/>
                <a:hlinkClick r:id="rId3"/>
              </a:rPr>
              <a:t>ti</a:t>
            </a:r>
            <a:r>
              <a:rPr sz="1600" spc="-15" dirty="0">
                <a:solidFill>
                  <a:srgbClr val="0A007F"/>
                </a:solidFill>
                <a:latin typeface="Calibri"/>
                <a:cs typeface="Calibri"/>
                <a:hlinkClick r:id="rId3"/>
              </a:rPr>
              <a:t>s</a:t>
            </a:r>
            <a:r>
              <a:rPr sz="1600" spc="-10" dirty="0">
                <a:solidFill>
                  <a:srgbClr val="0A007F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1600" spc="-15" dirty="0">
                <a:solidFill>
                  <a:srgbClr val="0A007F"/>
                </a:solidFill>
                <a:latin typeface="Calibri"/>
                <a:cs typeface="Calibri"/>
                <a:hlinkClick r:id="rId3"/>
              </a:rPr>
              <a:t>i</a:t>
            </a:r>
            <a:r>
              <a:rPr sz="1600" spc="-10" dirty="0">
                <a:solidFill>
                  <a:srgbClr val="0A007F"/>
                </a:solidFill>
                <a:latin typeface="Calibri"/>
                <a:cs typeface="Calibri"/>
                <a:hlinkClick r:id="rId3"/>
              </a:rPr>
              <a:t>cs</a:t>
            </a:r>
            <a:r>
              <a:rPr sz="1600" spc="-30" dirty="0">
                <a:solidFill>
                  <a:srgbClr val="0A007F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h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at</a:t>
            </a:r>
            <a:r>
              <a:rPr sz="1600" spc="-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prov</a:t>
            </a:r>
            <a:r>
              <a:rPr sz="1600" spc="-5" dirty="0">
                <a:solidFill>
                  <a:srgbClr val="212121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d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e</a:t>
            </a:r>
            <a:r>
              <a:rPr sz="1600" spc="-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in</a:t>
            </a:r>
            <a:r>
              <a:rPr sz="1600" spc="5" dirty="0">
                <a:solidFill>
                  <a:srgbClr val="212121"/>
                </a:solidFill>
                <a:latin typeface="Calibri"/>
                <a:cs typeface="Calibri"/>
              </a:rPr>
              <a:t>f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o</a:t>
            </a:r>
            <a:r>
              <a:rPr sz="1600" spc="-20" dirty="0">
                <a:solidFill>
                  <a:srgbClr val="212121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mati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n</a:t>
            </a:r>
            <a:r>
              <a:rPr sz="1600" spc="-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ab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ou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t</a:t>
            </a:r>
            <a:r>
              <a:rPr sz="1600" spc="-3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a</a:t>
            </a:r>
            <a:r>
              <a:rPr sz="1600" spc="-3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d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atase</a:t>
            </a:r>
            <a:r>
              <a:rPr sz="1600" spc="-5" dirty="0">
                <a:solidFill>
                  <a:srgbClr val="212121"/>
                </a:solidFill>
                <a:latin typeface="Calibri"/>
                <a:cs typeface="Calibri"/>
              </a:rPr>
              <a:t>t.</a:t>
            </a:r>
            <a:r>
              <a:rPr sz="1600" spc="-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212121"/>
                </a:solidFill>
                <a:latin typeface="Calibri"/>
                <a:cs typeface="Calibri"/>
              </a:rPr>
              <a:t>It</a:t>
            </a:r>
            <a:r>
              <a:rPr sz="1600" spc="-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c</a:t>
            </a:r>
            <a:r>
              <a:rPr sz="1600" spc="-20" dirty="0">
                <a:solidFill>
                  <a:srgbClr val="212121"/>
                </a:solidFill>
                <a:latin typeface="Calibri"/>
                <a:cs typeface="Calibri"/>
              </a:rPr>
              <a:t>o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ns</a:t>
            </a:r>
            <a:r>
              <a:rPr sz="1600" dirty="0">
                <a:solidFill>
                  <a:srgbClr val="212121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s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ts</a:t>
            </a:r>
            <a:r>
              <a:rPr sz="1600" spc="-5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o</a:t>
            </a:r>
            <a:r>
              <a:rPr sz="1600" spc="-5" dirty="0">
                <a:solidFill>
                  <a:srgbClr val="212121"/>
                </a:solidFill>
                <a:latin typeface="Calibri"/>
                <a:cs typeface="Calibri"/>
              </a:rPr>
              <a:t>f</a:t>
            </a:r>
            <a:r>
              <a:rPr sz="1600" spc="-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212121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h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e</a:t>
            </a:r>
            <a:r>
              <a:rPr sz="1600" spc="-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f</a:t>
            </a:r>
            <a:r>
              <a:rPr sz="1600" dirty="0">
                <a:solidFill>
                  <a:srgbClr val="212121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ve</a:t>
            </a:r>
            <a:r>
              <a:rPr sz="1600" spc="-4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m</a:t>
            </a:r>
            <a:r>
              <a:rPr sz="1600" spc="-5" dirty="0">
                <a:solidFill>
                  <a:srgbClr val="212121"/>
                </a:solidFill>
                <a:latin typeface="Calibri"/>
                <a:cs typeface="Calibri"/>
              </a:rPr>
              <a:t>o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s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t</a:t>
            </a:r>
            <a:r>
              <a:rPr sz="1600" spc="-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importa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nt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samp</a:t>
            </a:r>
            <a:r>
              <a:rPr sz="1600" dirty="0">
                <a:solidFill>
                  <a:srgbClr val="212121"/>
                </a:solidFill>
                <a:latin typeface="Calibri"/>
                <a:cs typeface="Calibri"/>
              </a:rPr>
              <a:t>l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e</a:t>
            </a:r>
            <a:r>
              <a:rPr sz="1600" spc="-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A007F"/>
                </a:solidFill>
                <a:latin typeface="Calibri"/>
                <a:cs typeface="Calibri"/>
                <a:hlinkClick r:id="rId4"/>
              </a:rPr>
              <a:t>p</a:t>
            </a:r>
            <a:r>
              <a:rPr sz="1600" dirty="0">
                <a:solidFill>
                  <a:srgbClr val="0A007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600" spc="-15" dirty="0">
                <a:solidFill>
                  <a:srgbClr val="0A00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600" spc="-10" dirty="0">
                <a:solidFill>
                  <a:srgbClr val="0A007F"/>
                </a:solidFill>
                <a:latin typeface="Calibri"/>
                <a:cs typeface="Calibri"/>
                <a:hlinkClick r:id="rId4"/>
              </a:rPr>
              <a:t>c</a:t>
            </a:r>
            <a:r>
              <a:rPr sz="1600" spc="-20" dirty="0">
                <a:solidFill>
                  <a:srgbClr val="0A007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600" spc="-15" dirty="0">
                <a:solidFill>
                  <a:srgbClr val="0A007F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1600" spc="-5" dirty="0">
                <a:solidFill>
                  <a:srgbClr val="0A007F"/>
                </a:solidFill>
                <a:latin typeface="Calibri"/>
                <a:cs typeface="Calibri"/>
                <a:hlinkClick r:id="rId4"/>
              </a:rPr>
              <a:t>tile</a:t>
            </a:r>
            <a:r>
              <a:rPr sz="1600" spc="0" dirty="0">
                <a:solidFill>
                  <a:srgbClr val="0A007F"/>
                </a:solidFill>
                <a:latin typeface="Calibri"/>
                <a:cs typeface="Calibri"/>
                <a:hlinkClick r:id="rId4"/>
              </a:rPr>
              <a:t>s</a:t>
            </a:r>
            <a:r>
              <a:rPr sz="1600" spc="-5" dirty="0">
                <a:solidFill>
                  <a:srgbClr val="212121"/>
                </a:solidFill>
                <a:latin typeface="Calibri"/>
                <a:cs typeface="Calibri"/>
              </a:rPr>
              <a:t>: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58750" indent="-146050">
              <a:lnSpc>
                <a:spcPct val="100000"/>
              </a:lnSpc>
              <a:buClr>
                <a:srgbClr val="212121"/>
              </a:buClr>
              <a:buFont typeface="Calibri"/>
              <a:buChar char="*"/>
              <a:tabLst>
                <a:tab pos="159385" algn="l"/>
              </a:tabLst>
            </a:pP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h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e</a:t>
            </a:r>
            <a:r>
              <a:rPr sz="1600" spc="-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A007F"/>
                </a:solidFill>
                <a:latin typeface="Calibri"/>
                <a:cs typeface="Calibri"/>
                <a:hlinkClick r:id="rId5"/>
              </a:rPr>
              <a:t>samp</a:t>
            </a:r>
            <a:r>
              <a:rPr sz="1600" dirty="0">
                <a:solidFill>
                  <a:srgbClr val="0A007F"/>
                </a:solidFill>
                <a:latin typeface="Calibri"/>
                <a:cs typeface="Calibri"/>
                <a:hlinkClick r:id="rId5"/>
              </a:rPr>
              <a:t>l</a:t>
            </a:r>
            <a:r>
              <a:rPr sz="1600" spc="-10" dirty="0">
                <a:solidFill>
                  <a:srgbClr val="0A007F"/>
                </a:solidFill>
                <a:latin typeface="Calibri"/>
                <a:cs typeface="Calibri"/>
                <a:hlinkClick r:id="rId5"/>
              </a:rPr>
              <a:t>e</a:t>
            </a:r>
            <a:r>
              <a:rPr sz="1600" spc="-35" dirty="0">
                <a:solidFill>
                  <a:srgbClr val="0A007F"/>
                </a:solidFill>
                <a:latin typeface="Times New Roman"/>
                <a:cs typeface="Times New Roman"/>
                <a:hlinkClick r:id="rId5"/>
              </a:rPr>
              <a:t> </a:t>
            </a:r>
            <a:r>
              <a:rPr sz="1600" spc="-10" dirty="0">
                <a:solidFill>
                  <a:srgbClr val="0A007F"/>
                </a:solidFill>
                <a:latin typeface="Calibri"/>
                <a:cs typeface="Calibri"/>
                <a:hlinkClick r:id="rId5"/>
              </a:rPr>
              <a:t>mi</a:t>
            </a:r>
            <a:r>
              <a:rPr sz="1600" spc="-15" dirty="0">
                <a:solidFill>
                  <a:srgbClr val="0A007F"/>
                </a:solidFill>
                <a:latin typeface="Calibri"/>
                <a:cs typeface="Calibri"/>
                <a:hlinkClick r:id="rId5"/>
              </a:rPr>
              <a:t>n</a:t>
            </a:r>
            <a:r>
              <a:rPr sz="1600" dirty="0">
                <a:solidFill>
                  <a:srgbClr val="0A007F"/>
                </a:solidFill>
                <a:latin typeface="Calibri"/>
                <a:cs typeface="Calibri"/>
                <a:hlinkClick r:id="rId5"/>
              </a:rPr>
              <a:t>i</a:t>
            </a:r>
            <a:r>
              <a:rPr sz="1600" spc="-15" dirty="0">
                <a:solidFill>
                  <a:srgbClr val="0A007F"/>
                </a:solidFill>
                <a:latin typeface="Calibri"/>
                <a:cs typeface="Calibri"/>
                <a:hlinkClick r:id="rId5"/>
              </a:rPr>
              <a:t>mum</a:t>
            </a:r>
            <a:r>
              <a:rPr sz="1600" spc="-30" dirty="0">
                <a:solidFill>
                  <a:srgbClr val="0A007F"/>
                </a:solidFill>
                <a:latin typeface="Times New Roman"/>
                <a:cs typeface="Times New Roman"/>
                <a:hlinkClick r:id="rId5"/>
              </a:rPr>
              <a:t> 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(s</a:t>
            </a:r>
            <a:r>
              <a:rPr sz="1600" spc="-25" dirty="0">
                <a:solidFill>
                  <a:srgbClr val="212121"/>
                </a:solidFill>
                <a:latin typeface="Calibri"/>
                <a:cs typeface="Calibri"/>
              </a:rPr>
              <a:t>m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212121"/>
                </a:solidFill>
                <a:latin typeface="Calibri"/>
                <a:cs typeface="Calibri"/>
              </a:rPr>
              <a:t>l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lest</a:t>
            </a:r>
            <a:r>
              <a:rPr sz="1600" spc="-4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ob</a:t>
            </a:r>
            <a:r>
              <a:rPr sz="1600" dirty="0">
                <a:solidFill>
                  <a:srgbClr val="212121"/>
                </a:solidFill>
                <a:latin typeface="Calibri"/>
                <a:cs typeface="Calibri"/>
              </a:rPr>
              <a:t>s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e</a:t>
            </a:r>
            <a:r>
              <a:rPr sz="1600" spc="-20" dirty="0">
                <a:solidFill>
                  <a:srgbClr val="212121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va</a:t>
            </a:r>
            <a:r>
              <a:rPr sz="1600" spc="-5" dirty="0">
                <a:solidFill>
                  <a:srgbClr val="212121"/>
                </a:solidFill>
                <a:latin typeface="Calibri"/>
                <a:cs typeface="Calibri"/>
              </a:rPr>
              <a:t>ti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on)</a:t>
            </a:r>
            <a:endParaRPr sz="1600">
              <a:latin typeface="Calibri"/>
              <a:cs typeface="Calibri"/>
            </a:endParaRPr>
          </a:p>
          <a:p>
            <a:pPr marL="158750" indent="-146050">
              <a:lnSpc>
                <a:spcPct val="100000"/>
              </a:lnSpc>
              <a:spcBef>
                <a:spcPts val="1430"/>
              </a:spcBef>
              <a:buClr>
                <a:srgbClr val="212121"/>
              </a:buClr>
              <a:buFont typeface="Calibri"/>
              <a:buChar char="*"/>
              <a:tabLst>
                <a:tab pos="159385" algn="l"/>
              </a:tabLst>
            </a:pP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h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e</a:t>
            </a:r>
            <a:r>
              <a:rPr sz="1600" spc="-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A007F"/>
                </a:solidFill>
                <a:latin typeface="Calibri"/>
                <a:cs typeface="Calibri"/>
                <a:hlinkClick r:id="rId6"/>
              </a:rPr>
              <a:t>l</a:t>
            </a:r>
            <a:r>
              <a:rPr sz="1600" spc="-15" dirty="0">
                <a:solidFill>
                  <a:srgbClr val="0A007F"/>
                </a:solidFill>
                <a:latin typeface="Calibri"/>
                <a:cs typeface="Calibri"/>
                <a:hlinkClick r:id="rId6"/>
              </a:rPr>
              <a:t>ow</a:t>
            </a:r>
            <a:r>
              <a:rPr sz="1600" spc="-5" dirty="0">
                <a:solidFill>
                  <a:srgbClr val="0A007F"/>
                </a:solidFill>
                <a:latin typeface="Calibri"/>
                <a:cs typeface="Calibri"/>
                <a:hlinkClick r:id="rId6"/>
              </a:rPr>
              <a:t>e</a:t>
            </a:r>
            <a:r>
              <a:rPr sz="1600" spc="-10" dirty="0">
                <a:solidFill>
                  <a:srgbClr val="0A007F"/>
                </a:solidFill>
                <a:latin typeface="Calibri"/>
                <a:cs typeface="Calibri"/>
                <a:hlinkClick r:id="rId6"/>
              </a:rPr>
              <a:t>r</a:t>
            </a:r>
            <a:r>
              <a:rPr sz="1600" spc="-45" dirty="0">
                <a:solidFill>
                  <a:srgbClr val="0A007F"/>
                </a:solidFill>
                <a:latin typeface="Times New Roman"/>
                <a:cs typeface="Times New Roman"/>
                <a:hlinkClick r:id="rId6"/>
              </a:rPr>
              <a:t> </a:t>
            </a:r>
            <a:r>
              <a:rPr sz="1600" spc="-15" dirty="0">
                <a:solidFill>
                  <a:srgbClr val="0A007F"/>
                </a:solidFill>
                <a:latin typeface="Calibri"/>
                <a:cs typeface="Calibri"/>
                <a:hlinkClick r:id="rId6"/>
              </a:rPr>
              <a:t>qu</a:t>
            </a:r>
            <a:r>
              <a:rPr sz="1600" spc="-10" dirty="0">
                <a:solidFill>
                  <a:srgbClr val="0A007F"/>
                </a:solidFill>
                <a:latin typeface="Calibri"/>
                <a:cs typeface="Calibri"/>
                <a:hlinkClick r:id="rId6"/>
              </a:rPr>
              <a:t>a</a:t>
            </a:r>
            <a:r>
              <a:rPr sz="1600" spc="-15" dirty="0">
                <a:solidFill>
                  <a:srgbClr val="0A007F"/>
                </a:solidFill>
                <a:latin typeface="Calibri"/>
                <a:cs typeface="Calibri"/>
                <a:hlinkClick r:id="rId6"/>
              </a:rPr>
              <a:t>r</a:t>
            </a:r>
            <a:r>
              <a:rPr sz="1600" spc="-10" dirty="0">
                <a:solidFill>
                  <a:srgbClr val="0A007F"/>
                </a:solidFill>
                <a:latin typeface="Calibri"/>
                <a:cs typeface="Calibri"/>
                <a:hlinkClick r:id="rId6"/>
              </a:rPr>
              <a:t>tile</a:t>
            </a:r>
            <a:r>
              <a:rPr sz="1600" spc="-30" dirty="0">
                <a:solidFill>
                  <a:srgbClr val="0A007F"/>
                </a:solidFill>
                <a:latin typeface="Times New Roman"/>
                <a:cs typeface="Times New Roman"/>
                <a:hlinkClick r:id="rId6"/>
              </a:rPr>
              <a:t> 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r</a:t>
            </a:r>
            <a:r>
              <a:rPr sz="1600" spc="-4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i="1" spc="-5" dirty="0">
                <a:solidFill>
                  <a:srgbClr val="212121"/>
                </a:solidFill>
                <a:latin typeface="Calibri"/>
                <a:cs typeface="Calibri"/>
              </a:rPr>
              <a:t>firs</a:t>
            </a:r>
            <a:r>
              <a:rPr sz="1600" i="1" spc="-10" dirty="0">
                <a:solidFill>
                  <a:srgbClr val="212121"/>
                </a:solidFill>
                <a:latin typeface="Calibri"/>
                <a:cs typeface="Calibri"/>
              </a:rPr>
              <a:t>t</a:t>
            </a:r>
            <a:r>
              <a:rPr sz="1600" i="1" spc="-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i="1" spc="-15" dirty="0">
                <a:solidFill>
                  <a:srgbClr val="212121"/>
                </a:solidFill>
                <a:latin typeface="Calibri"/>
                <a:cs typeface="Calibri"/>
              </a:rPr>
              <a:t>q</a:t>
            </a:r>
            <a:r>
              <a:rPr sz="1600" i="1" spc="-5" dirty="0">
                <a:solidFill>
                  <a:srgbClr val="212121"/>
                </a:solidFill>
                <a:latin typeface="Calibri"/>
                <a:cs typeface="Calibri"/>
              </a:rPr>
              <a:t>u</a:t>
            </a:r>
            <a:r>
              <a:rPr sz="1600" i="1" spc="-15" dirty="0">
                <a:solidFill>
                  <a:srgbClr val="212121"/>
                </a:solidFill>
                <a:latin typeface="Calibri"/>
                <a:cs typeface="Calibri"/>
              </a:rPr>
              <a:t>ar</a:t>
            </a:r>
            <a:r>
              <a:rPr sz="1600" i="1" spc="-5" dirty="0">
                <a:solidFill>
                  <a:srgbClr val="212121"/>
                </a:solidFill>
                <a:latin typeface="Calibri"/>
                <a:cs typeface="Calibri"/>
              </a:rPr>
              <a:t>tile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"/>
              </a:spcBef>
              <a:buClr>
                <a:srgbClr val="212121"/>
              </a:buClr>
              <a:buFont typeface="Calibri"/>
              <a:buChar char="*"/>
            </a:pPr>
            <a:endParaRPr sz="1250">
              <a:latin typeface="Times New Roman"/>
              <a:cs typeface="Times New Roman"/>
            </a:endParaRPr>
          </a:p>
          <a:p>
            <a:pPr marL="158750" indent="-146050">
              <a:lnSpc>
                <a:spcPct val="100000"/>
              </a:lnSpc>
              <a:buClr>
                <a:srgbClr val="212121"/>
              </a:buClr>
              <a:buFont typeface="Calibri"/>
              <a:buChar char="*"/>
              <a:tabLst>
                <a:tab pos="159385" algn="l"/>
              </a:tabLst>
            </a:pP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h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e</a:t>
            </a:r>
            <a:r>
              <a:rPr sz="1600" spc="-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A007F"/>
                </a:solidFill>
                <a:latin typeface="Calibri"/>
                <a:cs typeface="Calibri"/>
                <a:hlinkClick r:id="rId7"/>
              </a:rPr>
              <a:t>medi</a:t>
            </a:r>
            <a:r>
              <a:rPr sz="1600" spc="-5" dirty="0">
                <a:solidFill>
                  <a:srgbClr val="0A007F"/>
                </a:solidFill>
                <a:latin typeface="Calibri"/>
                <a:cs typeface="Calibri"/>
                <a:hlinkClick r:id="rId7"/>
              </a:rPr>
              <a:t>a</a:t>
            </a:r>
            <a:r>
              <a:rPr sz="1600" spc="-10" dirty="0">
                <a:solidFill>
                  <a:srgbClr val="0A007F"/>
                </a:solidFill>
                <a:latin typeface="Calibri"/>
                <a:cs typeface="Calibri"/>
                <a:hlinkClick r:id="rId7"/>
              </a:rPr>
              <a:t>n</a:t>
            </a:r>
            <a:r>
              <a:rPr sz="1600" spc="-35" dirty="0">
                <a:solidFill>
                  <a:srgbClr val="0A007F"/>
                </a:solidFill>
                <a:latin typeface="Times New Roman"/>
                <a:cs typeface="Times New Roman"/>
                <a:hlinkClick r:id="rId7"/>
              </a:rPr>
              <a:t> 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(th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e</a:t>
            </a:r>
            <a:r>
              <a:rPr sz="1600" spc="-3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mi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d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dle</a:t>
            </a:r>
            <a:r>
              <a:rPr sz="1600" spc="-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v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212121"/>
                </a:solidFill>
                <a:latin typeface="Calibri"/>
                <a:cs typeface="Calibri"/>
              </a:rPr>
              <a:t>l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ue)</a:t>
            </a:r>
            <a:endParaRPr sz="1600">
              <a:latin typeface="Calibri"/>
              <a:cs typeface="Calibri"/>
            </a:endParaRPr>
          </a:p>
          <a:p>
            <a:pPr marL="158750" indent="-146050">
              <a:lnSpc>
                <a:spcPct val="100000"/>
              </a:lnSpc>
              <a:spcBef>
                <a:spcPts val="1425"/>
              </a:spcBef>
              <a:buClr>
                <a:srgbClr val="212121"/>
              </a:buClr>
              <a:buFont typeface="Calibri"/>
              <a:buChar char="*"/>
              <a:tabLst>
                <a:tab pos="159385" algn="l"/>
              </a:tabLst>
            </a:pP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h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e</a:t>
            </a:r>
            <a:r>
              <a:rPr sz="1600" spc="-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A007F"/>
                </a:solidFill>
                <a:latin typeface="Calibri"/>
                <a:cs typeface="Calibri"/>
                <a:hlinkClick r:id="rId6"/>
              </a:rPr>
              <a:t>up</a:t>
            </a:r>
            <a:r>
              <a:rPr sz="1600" spc="-10" dirty="0">
                <a:solidFill>
                  <a:srgbClr val="0A007F"/>
                </a:solidFill>
                <a:latin typeface="Calibri"/>
                <a:cs typeface="Calibri"/>
                <a:hlinkClick r:id="rId6"/>
              </a:rPr>
              <a:t>p</a:t>
            </a:r>
            <a:r>
              <a:rPr sz="1600" spc="-5" dirty="0">
                <a:solidFill>
                  <a:srgbClr val="0A007F"/>
                </a:solidFill>
                <a:latin typeface="Calibri"/>
                <a:cs typeface="Calibri"/>
                <a:hlinkClick r:id="rId6"/>
              </a:rPr>
              <a:t>e</a:t>
            </a:r>
            <a:r>
              <a:rPr sz="1600" spc="-10" dirty="0">
                <a:solidFill>
                  <a:srgbClr val="0A007F"/>
                </a:solidFill>
                <a:latin typeface="Calibri"/>
                <a:cs typeface="Calibri"/>
                <a:hlinkClick r:id="rId6"/>
              </a:rPr>
              <a:t>r</a:t>
            </a:r>
            <a:r>
              <a:rPr sz="1600" spc="-45" dirty="0">
                <a:solidFill>
                  <a:srgbClr val="0A007F"/>
                </a:solidFill>
                <a:latin typeface="Times New Roman"/>
                <a:cs typeface="Times New Roman"/>
                <a:hlinkClick r:id="rId6"/>
              </a:rPr>
              <a:t> </a:t>
            </a:r>
            <a:r>
              <a:rPr sz="1600" spc="-15" dirty="0">
                <a:solidFill>
                  <a:srgbClr val="0A007F"/>
                </a:solidFill>
                <a:latin typeface="Calibri"/>
                <a:cs typeface="Calibri"/>
                <a:hlinkClick r:id="rId6"/>
              </a:rPr>
              <a:t>qu</a:t>
            </a:r>
            <a:r>
              <a:rPr sz="1600" spc="-10" dirty="0">
                <a:solidFill>
                  <a:srgbClr val="0A007F"/>
                </a:solidFill>
                <a:latin typeface="Calibri"/>
                <a:cs typeface="Calibri"/>
                <a:hlinkClick r:id="rId6"/>
              </a:rPr>
              <a:t>a</a:t>
            </a:r>
            <a:r>
              <a:rPr sz="1600" spc="-15" dirty="0">
                <a:solidFill>
                  <a:srgbClr val="0A007F"/>
                </a:solidFill>
                <a:latin typeface="Calibri"/>
                <a:cs typeface="Calibri"/>
                <a:hlinkClick r:id="rId6"/>
              </a:rPr>
              <a:t>r</a:t>
            </a:r>
            <a:r>
              <a:rPr sz="1600" spc="-10" dirty="0">
                <a:solidFill>
                  <a:srgbClr val="0A007F"/>
                </a:solidFill>
                <a:latin typeface="Calibri"/>
                <a:cs typeface="Calibri"/>
                <a:hlinkClick r:id="rId6"/>
              </a:rPr>
              <a:t>tile</a:t>
            </a:r>
            <a:r>
              <a:rPr sz="1600" spc="-30" dirty="0">
                <a:solidFill>
                  <a:srgbClr val="0A007F"/>
                </a:solidFill>
                <a:latin typeface="Times New Roman"/>
                <a:cs typeface="Times New Roman"/>
                <a:hlinkClick r:id="rId6"/>
              </a:rPr>
              <a:t> 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r</a:t>
            </a:r>
            <a:r>
              <a:rPr sz="1600" spc="-4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i="1" spc="0" dirty="0">
                <a:solidFill>
                  <a:srgbClr val="212121"/>
                </a:solidFill>
                <a:latin typeface="Calibri"/>
                <a:cs typeface="Calibri"/>
              </a:rPr>
              <a:t>t</a:t>
            </a:r>
            <a:r>
              <a:rPr sz="1600" i="1" spc="-15" dirty="0">
                <a:solidFill>
                  <a:srgbClr val="212121"/>
                </a:solidFill>
                <a:latin typeface="Calibri"/>
                <a:cs typeface="Calibri"/>
              </a:rPr>
              <a:t>h</a:t>
            </a:r>
            <a:r>
              <a:rPr sz="1600" i="1" spc="-10" dirty="0">
                <a:solidFill>
                  <a:srgbClr val="212121"/>
                </a:solidFill>
                <a:latin typeface="Calibri"/>
                <a:cs typeface="Calibri"/>
              </a:rPr>
              <a:t>ird</a:t>
            </a:r>
            <a:r>
              <a:rPr sz="1600" i="1" spc="-4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i="1" spc="-5" dirty="0">
                <a:solidFill>
                  <a:srgbClr val="212121"/>
                </a:solidFill>
                <a:latin typeface="Calibri"/>
                <a:cs typeface="Calibri"/>
              </a:rPr>
              <a:t>q</a:t>
            </a:r>
            <a:r>
              <a:rPr sz="1600" i="1" spc="-15" dirty="0">
                <a:solidFill>
                  <a:srgbClr val="212121"/>
                </a:solidFill>
                <a:latin typeface="Calibri"/>
                <a:cs typeface="Calibri"/>
              </a:rPr>
              <a:t>u</a:t>
            </a:r>
            <a:r>
              <a:rPr sz="1600" i="1" spc="-20" dirty="0">
                <a:solidFill>
                  <a:srgbClr val="212121"/>
                </a:solidFill>
                <a:latin typeface="Calibri"/>
                <a:cs typeface="Calibri"/>
              </a:rPr>
              <a:t>a</a:t>
            </a:r>
            <a:r>
              <a:rPr sz="1600" i="1" spc="-10" dirty="0">
                <a:solidFill>
                  <a:srgbClr val="212121"/>
                </a:solidFill>
                <a:latin typeface="Calibri"/>
                <a:cs typeface="Calibri"/>
              </a:rPr>
              <a:t>r</a:t>
            </a:r>
            <a:r>
              <a:rPr sz="1600" i="1" spc="-5" dirty="0">
                <a:solidFill>
                  <a:srgbClr val="212121"/>
                </a:solidFill>
                <a:latin typeface="Calibri"/>
                <a:cs typeface="Calibri"/>
              </a:rPr>
              <a:t>tile</a:t>
            </a:r>
            <a:endParaRPr sz="1600">
              <a:latin typeface="Calibri"/>
              <a:cs typeface="Calibri"/>
            </a:endParaRPr>
          </a:p>
          <a:p>
            <a:pPr marL="158750" indent="-146050">
              <a:lnSpc>
                <a:spcPct val="100000"/>
              </a:lnSpc>
              <a:spcBef>
                <a:spcPts val="1430"/>
              </a:spcBef>
              <a:buClr>
                <a:srgbClr val="212121"/>
              </a:buClr>
              <a:buFont typeface="Calibri"/>
              <a:buChar char="*"/>
              <a:tabLst>
                <a:tab pos="159385" algn="l"/>
              </a:tabLst>
            </a:pP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h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e</a:t>
            </a:r>
            <a:r>
              <a:rPr sz="1600" spc="-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A007F"/>
                </a:solidFill>
                <a:latin typeface="Calibri"/>
                <a:cs typeface="Calibri"/>
                <a:hlinkClick r:id="rId8"/>
              </a:rPr>
              <a:t>samp</a:t>
            </a:r>
            <a:r>
              <a:rPr sz="1600" dirty="0">
                <a:solidFill>
                  <a:srgbClr val="0A007F"/>
                </a:solidFill>
                <a:latin typeface="Calibri"/>
                <a:cs typeface="Calibri"/>
                <a:hlinkClick r:id="rId8"/>
              </a:rPr>
              <a:t>l</a:t>
            </a:r>
            <a:r>
              <a:rPr sz="1600" spc="-10" dirty="0">
                <a:solidFill>
                  <a:srgbClr val="0A007F"/>
                </a:solidFill>
                <a:latin typeface="Calibri"/>
                <a:cs typeface="Calibri"/>
                <a:hlinkClick r:id="rId8"/>
              </a:rPr>
              <a:t>e</a:t>
            </a:r>
            <a:r>
              <a:rPr sz="1600" spc="-35" dirty="0">
                <a:solidFill>
                  <a:srgbClr val="0A007F"/>
                </a:solidFill>
                <a:latin typeface="Times New Roman"/>
                <a:cs typeface="Times New Roman"/>
                <a:hlinkClick r:id="rId8"/>
              </a:rPr>
              <a:t> </a:t>
            </a:r>
            <a:r>
              <a:rPr sz="1600" spc="-10" dirty="0">
                <a:solidFill>
                  <a:srgbClr val="0A007F"/>
                </a:solidFill>
                <a:latin typeface="Calibri"/>
                <a:cs typeface="Calibri"/>
                <a:hlinkClick r:id="rId8"/>
              </a:rPr>
              <a:t>maximum</a:t>
            </a:r>
            <a:r>
              <a:rPr sz="1600" spc="-25" dirty="0">
                <a:solidFill>
                  <a:srgbClr val="0A007F"/>
                </a:solidFill>
                <a:latin typeface="Times New Roman"/>
                <a:cs typeface="Times New Roman"/>
                <a:hlinkClick r:id="rId8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(la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gest</a:t>
            </a:r>
            <a:r>
              <a:rPr sz="1600" spc="-3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ob</a:t>
            </a:r>
            <a:r>
              <a:rPr sz="1600" dirty="0">
                <a:solidFill>
                  <a:srgbClr val="212121"/>
                </a:solidFill>
                <a:latin typeface="Calibri"/>
                <a:cs typeface="Calibri"/>
              </a:rPr>
              <a:t>s</a:t>
            </a:r>
            <a:r>
              <a:rPr sz="1600" spc="-5" dirty="0">
                <a:solidFill>
                  <a:srgbClr val="212121"/>
                </a:solidFill>
                <a:latin typeface="Calibri"/>
                <a:cs typeface="Calibri"/>
              </a:rPr>
              <a:t>e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212121"/>
                </a:solidFill>
                <a:latin typeface="Calibri"/>
                <a:cs typeface="Calibri"/>
              </a:rPr>
              <a:t>va</a:t>
            </a:r>
            <a:r>
              <a:rPr sz="1600" spc="-5" dirty="0">
                <a:solidFill>
                  <a:srgbClr val="212121"/>
                </a:solidFill>
                <a:latin typeface="Calibri"/>
                <a:cs typeface="Calibri"/>
              </a:rPr>
              <a:t>ti</a:t>
            </a:r>
            <a:r>
              <a:rPr sz="1600" spc="-15" dirty="0">
                <a:solidFill>
                  <a:srgbClr val="212121"/>
                </a:solidFill>
                <a:latin typeface="Calibri"/>
                <a:cs typeface="Calibri"/>
              </a:rPr>
              <a:t>o</a:t>
            </a:r>
            <a:r>
              <a:rPr sz="1600" dirty="0">
                <a:solidFill>
                  <a:srgbClr val="212121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76168" y="3624955"/>
            <a:ext cx="134112" cy="1630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" y="0"/>
            <a:ext cx="12115800" cy="6857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9670">
              <a:lnSpc>
                <a:spcPct val="100000"/>
              </a:lnSpc>
            </a:pPr>
            <a:r>
              <a:rPr spc="-5" dirty="0">
                <a:latin typeface="Calibri"/>
                <a:cs typeface="Calibri"/>
              </a:rPr>
              <a:t>Mode</a:t>
            </a:r>
            <a:r>
              <a:rPr dirty="0">
                <a:latin typeface="Calibri"/>
                <a:cs typeface="Calibri"/>
              </a:rPr>
              <a:t>l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spc="-20" dirty="0">
                <a:latin typeface="Calibri"/>
                <a:cs typeface="Calibri"/>
              </a:rPr>
              <a:t>B</a:t>
            </a:r>
            <a:r>
              <a:rPr dirty="0">
                <a:latin typeface="Calibri"/>
                <a:cs typeface="Calibri"/>
              </a:rPr>
              <a:t>uildi</a:t>
            </a:r>
            <a:r>
              <a:rPr spc="-15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25144" y="1817904"/>
            <a:ext cx="240029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spc="45" dirty="0">
                <a:latin typeface="Arial Unicode MS"/>
                <a:cs typeface="Arial Unicode MS"/>
              </a:rPr>
              <a:t>✓</a:t>
            </a:r>
            <a:endParaRPr sz="215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9151" y="2031996"/>
            <a:ext cx="35540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Shor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pti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Calibri"/>
                <a:cs typeface="Calibri"/>
              </a:rPr>
              <a:t>each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od</a:t>
            </a:r>
            <a:r>
              <a:rPr sz="1800" dirty="0">
                <a:latin typeface="Calibri"/>
                <a:cs typeface="Calibri"/>
              </a:rPr>
              <a:t>el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0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71849" y="2277496"/>
            <a:ext cx="120650" cy="233679"/>
          </a:xfrm>
          <a:custGeom>
            <a:avLst/>
            <a:gdLst/>
            <a:ahLst/>
            <a:cxnLst/>
            <a:rect l="l" t="t" r="r" b="b"/>
            <a:pathLst>
              <a:path w="120650" h="233680">
                <a:moveTo>
                  <a:pt x="0" y="233171"/>
                </a:moveTo>
                <a:lnTo>
                  <a:pt x="120395" y="233171"/>
                </a:lnTo>
                <a:lnTo>
                  <a:pt x="120395" y="0"/>
                </a:lnTo>
                <a:lnTo>
                  <a:pt x="0" y="0"/>
                </a:lnTo>
                <a:lnTo>
                  <a:pt x="0" y="2331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64651" y="2277496"/>
            <a:ext cx="8488045" cy="233679"/>
          </a:xfrm>
          <a:custGeom>
            <a:avLst/>
            <a:gdLst/>
            <a:ahLst/>
            <a:cxnLst/>
            <a:rect l="l" t="t" r="r" b="b"/>
            <a:pathLst>
              <a:path w="8488045" h="233680">
                <a:moveTo>
                  <a:pt x="0" y="233171"/>
                </a:moveTo>
                <a:lnTo>
                  <a:pt x="8488039" y="233171"/>
                </a:lnTo>
                <a:lnTo>
                  <a:pt x="8488039" y="0"/>
                </a:lnTo>
                <a:lnTo>
                  <a:pt x="0" y="0"/>
                </a:lnTo>
                <a:lnTo>
                  <a:pt x="0" y="2331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1849" y="2510668"/>
            <a:ext cx="7338695" cy="233679"/>
          </a:xfrm>
          <a:custGeom>
            <a:avLst/>
            <a:gdLst/>
            <a:ahLst/>
            <a:cxnLst/>
            <a:rect l="l" t="t" r="r" b="b"/>
            <a:pathLst>
              <a:path w="7338695" h="233680">
                <a:moveTo>
                  <a:pt x="0" y="233171"/>
                </a:moveTo>
                <a:lnTo>
                  <a:pt x="7338699" y="233171"/>
                </a:lnTo>
                <a:lnTo>
                  <a:pt x="7338699" y="0"/>
                </a:lnTo>
                <a:lnTo>
                  <a:pt x="0" y="0"/>
                </a:lnTo>
                <a:lnTo>
                  <a:pt x="0" y="2331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71849" y="2969392"/>
            <a:ext cx="10172065" cy="234950"/>
          </a:xfrm>
          <a:custGeom>
            <a:avLst/>
            <a:gdLst/>
            <a:ahLst/>
            <a:cxnLst/>
            <a:rect l="l" t="t" r="r" b="b"/>
            <a:pathLst>
              <a:path w="10172065" h="234950">
                <a:moveTo>
                  <a:pt x="0" y="234695"/>
                </a:moveTo>
                <a:lnTo>
                  <a:pt x="10172059" y="234695"/>
                </a:lnTo>
                <a:lnTo>
                  <a:pt x="10172059" y="0"/>
                </a:lnTo>
                <a:lnTo>
                  <a:pt x="0" y="0"/>
                </a:lnTo>
                <a:lnTo>
                  <a:pt x="0" y="234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71849" y="3204088"/>
            <a:ext cx="10558145" cy="233679"/>
          </a:xfrm>
          <a:custGeom>
            <a:avLst/>
            <a:gdLst/>
            <a:ahLst/>
            <a:cxnLst/>
            <a:rect l="l" t="t" r="r" b="b"/>
            <a:pathLst>
              <a:path w="10558145" h="233679">
                <a:moveTo>
                  <a:pt x="0" y="233171"/>
                </a:moveTo>
                <a:lnTo>
                  <a:pt x="10557631" y="233171"/>
                </a:lnTo>
                <a:lnTo>
                  <a:pt x="10557631" y="0"/>
                </a:lnTo>
                <a:lnTo>
                  <a:pt x="0" y="0"/>
                </a:lnTo>
                <a:lnTo>
                  <a:pt x="0" y="2331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71849" y="3437260"/>
            <a:ext cx="559435" cy="233679"/>
          </a:xfrm>
          <a:custGeom>
            <a:avLst/>
            <a:gdLst/>
            <a:ahLst/>
            <a:cxnLst/>
            <a:rect l="l" t="t" r="r" b="b"/>
            <a:pathLst>
              <a:path w="559435" h="233679">
                <a:moveTo>
                  <a:pt x="0" y="233171"/>
                </a:moveTo>
                <a:lnTo>
                  <a:pt x="559307" y="233171"/>
                </a:lnTo>
                <a:lnTo>
                  <a:pt x="559307" y="0"/>
                </a:lnTo>
                <a:lnTo>
                  <a:pt x="0" y="0"/>
                </a:lnTo>
                <a:lnTo>
                  <a:pt x="0" y="2331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1849" y="3896236"/>
            <a:ext cx="70485" cy="234950"/>
          </a:xfrm>
          <a:custGeom>
            <a:avLst/>
            <a:gdLst/>
            <a:ahLst/>
            <a:cxnLst/>
            <a:rect l="l" t="t" r="r" b="b"/>
            <a:pathLst>
              <a:path w="70484" h="234950">
                <a:moveTo>
                  <a:pt x="0" y="234695"/>
                </a:moveTo>
                <a:lnTo>
                  <a:pt x="70103" y="234695"/>
                </a:lnTo>
                <a:lnTo>
                  <a:pt x="70103" y="0"/>
                </a:lnTo>
                <a:lnTo>
                  <a:pt x="0" y="0"/>
                </a:lnTo>
                <a:lnTo>
                  <a:pt x="0" y="234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71849" y="4822829"/>
            <a:ext cx="120650" cy="234950"/>
          </a:xfrm>
          <a:custGeom>
            <a:avLst/>
            <a:gdLst/>
            <a:ahLst/>
            <a:cxnLst/>
            <a:rect l="l" t="t" r="r" b="b"/>
            <a:pathLst>
              <a:path w="120650" h="234950">
                <a:moveTo>
                  <a:pt x="0" y="234695"/>
                </a:moveTo>
                <a:lnTo>
                  <a:pt x="120395" y="234695"/>
                </a:lnTo>
                <a:lnTo>
                  <a:pt x="120395" y="0"/>
                </a:lnTo>
                <a:lnTo>
                  <a:pt x="0" y="0"/>
                </a:lnTo>
                <a:lnTo>
                  <a:pt x="0" y="234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71849" y="5516569"/>
            <a:ext cx="9582785" cy="233679"/>
          </a:xfrm>
          <a:custGeom>
            <a:avLst/>
            <a:gdLst/>
            <a:ahLst/>
            <a:cxnLst/>
            <a:rect l="l" t="t" r="r" b="b"/>
            <a:pathLst>
              <a:path w="9582785" h="233679">
                <a:moveTo>
                  <a:pt x="0" y="233171"/>
                </a:moveTo>
                <a:lnTo>
                  <a:pt x="9582271" y="233171"/>
                </a:lnTo>
                <a:lnTo>
                  <a:pt x="9582271" y="0"/>
                </a:lnTo>
                <a:lnTo>
                  <a:pt x="0" y="0"/>
                </a:lnTo>
                <a:lnTo>
                  <a:pt x="0" y="2331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71849" y="5749741"/>
            <a:ext cx="10375265" cy="234950"/>
          </a:xfrm>
          <a:custGeom>
            <a:avLst/>
            <a:gdLst/>
            <a:ahLst/>
            <a:cxnLst/>
            <a:rect l="l" t="t" r="r" b="b"/>
            <a:pathLst>
              <a:path w="10375265" h="234950">
                <a:moveTo>
                  <a:pt x="0" y="234695"/>
                </a:moveTo>
                <a:lnTo>
                  <a:pt x="10374751" y="234695"/>
                </a:lnTo>
                <a:lnTo>
                  <a:pt x="10374751" y="0"/>
                </a:lnTo>
                <a:lnTo>
                  <a:pt x="0" y="0"/>
                </a:lnTo>
                <a:lnTo>
                  <a:pt x="0" y="234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71849" y="5984437"/>
            <a:ext cx="5721985" cy="233679"/>
          </a:xfrm>
          <a:custGeom>
            <a:avLst/>
            <a:gdLst/>
            <a:ahLst/>
            <a:cxnLst/>
            <a:rect l="l" t="t" r="r" b="b"/>
            <a:pathLst>
              <a:path w="5721984" h="233679">
                <a:moveTo>
                  <a:pt x="0" y="233171"/>
                </a:moveTo>
                <a:lnTo>
                  <a:pt x="5721735" y="233171"/>
                </a:lnTo>
                <a:lnTo>
                  <a:pt x="5721735" y="0"/>
                </a:lnTo>
                <a:lnTo>
                  <a:pt x="0" y="0"/>
                </a:lnTo>
                <a:lnTo>
                  <a:pt x="0" y="2331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59155" y="2290662"/>
            <a:ext cx="10581640" cy="3935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82880">
              <a:lnSpc>
                <a:spcPts val="1839"/>
              </a:lnSpc>
              <a:buClr>
                <a:srgbClr val="212121"/>
              </a:buClr>
              <a:buFont typeface="Times New Roman"/>
              <a:buChar char="•"/>
              <a:tabLst>
                <a:tab pos="133350" algn="l"/>
              </a:tabLst>
            </a:pPr>
            <a:r>
              <a:rPr sz="1600" b="1" spc="-10" dirty="0">
                <a:latin typeface="Times New Roman"/>
                <a:cs typeface="Times New Roman"/>
              </a:rPr>
              <a:t>Line</a:t>
            </a:r>
            <a:r>
              <a:rPr sz="1600" b="1" spc="-5" dirty="0">
                <a:latin typeface="Times New Roman"/>
                <a:cs typeface="Times New Roman"/>
              </a:rPr>
              <a:t>a</a:t>
            </a:r>
            <a:r>
              <a:rPr sz="1600" b="1" spc="-10" dirty="0">
                <a:latin typeface="Times New Roman"/>
                <a:cs typeface="Times New Roman"/>
              </a:rPr>
              <a:t>r</a:t>
            </a:r>
            <a:r>
              <a:rPr sz="1600" b="1" spc="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Regres</a:t>
            </a:r>
            <a:r>
              <a:rPr sz="1600" b="1" spc="-5" dirty="0">
                <a:latin typeface="Times New Roman"/>
                <a:cs typeface="Times New Roman"/>
              </a:rPr>
              <a:t>s</a:t>
            </a:r>
            <a:r>
              <a:rPr sz="1600" b="1" spc="0" dirty="0">
                <a:latin typeface="Times New Roman"/>
                <a:cs typeface="Times New Roman"/>
              </a:rPr>
              <a:t>i</a:t>
            </a:r>
            <a:r>
              <a:rPr sz="1600" b="1" spc="-10" dirty="0">
                <a:latin typeface="Times New Roman"/>
                <a:cs typeface="Times New Roman"/>
              </a:rPr>
              <a:t>o</a:t>
            </a:r>
            <a:r>
              <a:rPr sz="1600" b="1" spc="-15" dirty="0">
                <a:latin typeface="Times New Roman"/>
                <a:cs typeface="Times New Roman"/>
              </a:rPr>
              <a:t>n</a:t>
            </a:r>
            <a:r>
              <a:rPr sz="1600" b="1" spc="-10" dirty="0">
                <a:latin typeface="Times New Roman"/>
                <a:cs typeface="Times New Roman"/>
              </a:rPr>
              <a:t>:</a:t>
            </a:r>
            <a:r>
              <a:rPr sz="1600" b="1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I</a:t>
            </a:r>
            <a:r>
              <a:rPr sz="1600" spc="-10" dirty="0">
                <a:latin typeface="Times New Roman"/>
                <a:cs typeface="Times New Roman"/>
              </a:rPr>
              <a:t>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  <a:hlinkClick r:id="rId4"/>
              </a:rPr>
              <a:t>stati</a:t>
            </a:r>
            <a:r>
              <a:rPr sz="1600" spc="-5" dirty="0">
                <a:latin typeface="Times New Roman"/>
                <a:cs typeface="Times New Roman"/>
                <a:hlinkClick r:id="rId4"/>
              </a:rPr>
              <a:t>s</a:t>
            </a:r>
            <a:r>
              <a:rPr sz="1600" spc="-10" dirty="0">
                <a:latin typeface="Times New Roman"/>
                <a:cs typeface="Times New Roman"/>
                <a:hlinkClick r:id="rId4"/>
              </a:rPr>
              <a:t>tic</a:t>
            </a:r>
            <a:r>
              <a:rPr sz="1600" spc="0" dirty="0">
                <a:latin typeface="Times New Roman"/>
                <a:cs typeface="Times New Roman"/>
                <a:hlinkClick r:id="rId4"/>
              </a:rPr>
              <a:t>s</a:t>
            </a:r>
            <a:r>
              <a:rPr sz="1600" spc="-5" dirty="0">
                <a:latin typeface="Times New Roman"/>
                <a:cs typeface="Times New Roman"/>
              </a:rPr>
              <a:t>,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l</a:t>
            </a:r>
            <a:r>
              <a:rPr sz="1600" spc="0" dirty="0">
                <a:latin typeface="Times New Roman"/>
                <a:cs typeface="Times New Roman"/>
              </a:rPr>
              <a:t>i</a:t>
            </a:r>
            <a:r>
              <a:rPr sz="1600" spc="-10" dirty="0">
                <a:latin typeface="Times New Roman"/>
                <a:cs typeface="Times New Roman"/>
              </a:rPr>
              <a:t>near reg</a:t>
            </a:r>
            <a:r>
              <a:rPr sz="1600" spc="-5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ession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5"/>
              </a:rPr>
              <a:t>linear</a:t>
            </a:r>
            <a:r>
              <a:rPr sz="1600" spc="5" dirty="0">
                <a:latin typeface="Times New Roman"/>
                <a:cs typeface="Times New Roman"/>
                <a:hlinkClick r:id="rId5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approach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4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odelling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re</a:t>
            </a:r>
            <a:r>
              <a:rPr sz="1600" dirty="0">
                <a:latin typeface="Times New Roman"/>
                <a:cs typeface="Times New Roman"/>
              </a:rPr>
              <a:t>l</a:t>
            </a:r>
            <a:r>
              <a:rPr sz="1600" spc="-10" dirty="0">
                <a:latin typeface="Times New Roman"/>
                <a:cs typeface="Times New Roman"/>
              </a:rPr>
              <a:t>ation</a:t>
            </a:r>
            <a:r>
              <a:rPr sz="1600" spc="-15" dirty="0">
                <a:latin typeface="Times New Roman"/>
                <a:cs typeface="Times New Roman"/>
              </a:rPr>
              <a:t>s</a:t>
            </a:r>
            <a:r>
              <a:rPr sz="1600" spc="-5" dirty="0">
                <a:latin typeface="Times New Roman"/>
                <a:cs typeface="Times New Roman"/>
              </a:rPr>
              <a:t>h</a:t>
            </a:r>
            <a:r>
              <a:rPr sz="1600" spc="-10" dirty="0">
                <a:latin typeface="Times New Roman"/>
                <a:cs typeface="Times New Roman"/>
              </a:rPr>
              <a:t>ip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between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 </a:t>
            </a:r>
            <a:r>
              <a:rPr sz="1600" spc="-15" dirty="0">
                <a:latin typeface="Times New Roman"/>
                <a:cs typeface="Times New Roman"/>
              </a:rPr>
              <a:t>scala</a:t>
            </a:r>
            <a:r>
              <a:rPr sz="1600" spc="-10" dirty="0">
                <a:latin typeface="Times New Roman"/>
                <a:cs typeface="Times New Roman"/>
              </a:rPr>
              <a:t>r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es</a:t>
            </a:r>
            <a:r>
              <a:rPr sz="1600" spc="-5" dirty="0">
                <a:latin typeface="Times New Roman"/>
                <a:cs typeface="Times New Roman"/>
              </a:rPr>
              <a:t>p</a:t>
            </a:r>
            <a:r>
              <a:rPr sz="1600" spc="-10" dirty="0">
                <a:latin typeface="Times New Roman"/>
                <a:cs typeface="Times New Roman"/>
              </a:rPr>
              <a:t>on</a:t>
            </a:r>
            <a:r>
              <a:rPr sz="1600" spc="-15" dirty="0">
                <a:latin typeface="Times New Roman"/>
                <a:cs typeface="Times New Roman"/>
              </a:rPr>
              <a:t>se</a:t>
            </a:r>
            <a:r>
              <a:rPr sz="1600" spc="-10" dirty="0">
                <a:latin typeface="Times New Roman"/>
                <a:cs typeface="Times New Roman"/>
              </a:rPr>
              <a:t> (or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6"/>
              </a:rPr>
              <a:t>dependent</a:t>
            </a:r>
            <a:r>
              <a:rPr sz="1600" spc="-5" dirty="0">
                <a:latin typeface="Times New Roman"/>
                <a:cs typeface="Times New Roman"/>
                <a:hlinkClick r:id="rId6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6"/>
              </a:rPr>
              <a:t>variabl</a:t>
            </a:r>
            <a:r>
              <a:rPr sz="1600" dirty="0">
                <a:latin typeface="Times New Roman"/>
                <a:cs typeface="Times New Roman"/>
                <a:hlinkClick r:id="rId6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) and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or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ore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7"/>
              </a:rPr>
              <a:t>explanatory</a:t>
            </a:r>
            <a:r>
              <a:rPr sz="1600" spc="-15" dirty="0">
                <a:latin typeface="Times New Roman"/>
                <a:cs typeface="Times New Roman"/>
                <a:hlinkClick r:id="rId7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7"/>
              </a:rPr>
              <a:t>v</a:t>
            </a:r>
            <a:r>
              <a:rPr sz="1600" dirty="0">
                <a:latin typeface="Times New Roman"/>
                <a:cs typeface="Times New Roman"/>
                <a:hlinkClick r:id="rId7"/>
              </a:rPr>
              <a:t>a</a:t>
            </a:r>
            <a:r>
              <a:rPr sz="1600" spc="-10" dirty="0">
                <a:latin typeface="Times New Roman"/>
                <a:cs typeface="Times New Roman"/>
                <a:hlinkClick r:id="rId7"/>
              </a:rPr>
              <a:t>riables</a:t>
            </a:r>
            <a:r>
              <a:rPr sz="1600" spc="5" dirty="0">
                <a:latin typeface="Times New Roman"/>
                <a:cs typeface="Times New Roman"/>
                <a:hlinkClick r:id="rId7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(or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8"/>
              </a:rPr>
              <a:t>independent</a:t>
            </a:r>
            <a:r>
              <a:rPr sz="1600" spc="-5" dirty="0">
                <a:latin typeface="Times New Roman"/>
                <a:cs typeface="Times New Roman"/>
                <a:hlinkClick r:id="rId8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8"/>
              </a:rPr>
              <a:t>variable</a:t>
            </a:r>
            <a:r>
              <a:rPr sz="1600" spc="0" dirty="0">
                <a:latin typeface="Times New Roman"/>
                <a:cs typeface="Times New Roman"/>
                <a:hlinkClick r:id="rId8"/>
              </a:rPr>
              <a:t>s</a:t>
            </a:r>
            <a:r>
              <a:rPr sz="1600" spc="-10" dirty="0">
                <a:latin typeface="Times New Roman"/>
                <a:cs typeface="Times New Roman"/>
              </a:rPr>
              <a:t>).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212121"/>
              </a:buClr>
              <a:buFont typeface="Times New Roman"/>
              <a:buChar char="•"/>
            </a:pPr>
            <a:endParaRPr sz="1450">
              <a:latin typeface="Times New Roman"/>
              <a:cs typeface="Times New Roman"/>
            </a:endParaRPr>
          </a:p>
          <a:p>
            <a:pPr marL="12700" marR="5080">
              <a:lnSpc>
                <a:spcPct val="95900"/>
              </a:lnSpc>
              <a:buClr>
                <a:srgbClr val="212121"/>
              </a:buClr>
              <a:buFont typeface="Times New Roman"/>
              <a:buChar char="•"/>
              <a:tabLst>
                <a:tab pos="133350" algn="l"/>
              </a:tabLst>
            </a:pPr>
            <a:r>
              <a:rPr sz="1600" b="1" spc="-15" dirty="0">
                <a:latin typeface="Times New Roman"/>
                <a:cs typeface="Times New Roman"/>
              </a:rPr>
              <a:t>L</a:t>
            </a:r>
            <a:r>
              <a:rPr sz="1600" b="1" spc="-5" dirty="0">
                <a:latin typeface="Times New Roman"/>
                <a:cs typeface="Times New Roman"/>
              </a:rPr>
              <a:t>o</a:t>
            </a:r>
            <a:r>
              <a:rPr sz="1600" b="1" spc="-10" dirty="0">
                <a:latin typeface="Times New Roman"/>
                <a:cs typeface="Times New Roman"/>
              </a:rPr>
              <a:t>gistic</a:t>
            </a:r>
            <a:r>
              <a:rPr sz="1600" b="1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Re</a:t>
            </a:r>
            <a:r>
              <a:rPr sz="1600" b="1" spc="-10" dirty="0">
                <a:latin typeface="Times New Roman"/>
                <a:cs typeface="Times New Roman"/>
              </a:rPr>
              <a:t>gres</a:t>
            </a:r>
            <a:r>
              <a:rPr sz="1600" b="1" spc="0" dirty="0">
                <a:latin typeface="Times New Roman"/>
                <a:cs typeface="Times New Roman"/>
              </a:rPr>
              <a:t>s</a:t>
            </a:r>
            <a:r>
              <a:rPr sz="1600" b="1" spc="-10" dirty="0">
                <a:latin typeface="Times New Roman"/>
                <a:cs typeface="Times New Roman"/>
              </a:rPr>
              <a:t>io</a:t>
            </a:r>
            <a:r>
              <a:rPr sz="1600" b="1" dirty="0">
                <a:latin typeface="Times New Roman"/>
                <a:cs typeface="Times New Roman"/>
              </a:rPr>
              <a:t>n</a:t>
            </a:r>
            <a:r>
              <a:rPr sz="1050" b="1" spc="5" dirty="0">
                <a:latin typeface="Arial"/>
                <a:cs typeface="Arial"/>
              </a:rPr>
              <a:t>:</a:t>
            </a:r>
            <a:r>
              <a:rPr sz="1600" spc="-15" dirty="0">
                <a:latin typeface="Times New Roman"/>
                <a:cs typeface="Times New Roman"/>
              </a:rPr>
              <a:t>I</a:t>
            </a:r>
            <a:r>
              <a:rPr sz="1600" spc="-10" dirty="0">
                <a:latin typeface="Times New Roman"/>
                <a:cs typeface="Times New Roman"/>
              </a:rPr>
              <a:t>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  <a:hlinkClick r:id="rId4"/>
              </a:rPr>
              <a:t>stati</a:t>
            </a:r>
            <a:r>
              <a:rPr sz="1600" spc="-5" dirty="0">
                <a:latin typeface="Times New Roman"/>
                <a:cs typeface="Times New Roman"/>
                <a:hlinkClick r:id="rId4"/>
              </a:rPr>
              <a:t>s</a:t>
            </a:r>
            <a:r>
              <a:rPr sz="1600" spc="-10" dirty="0">
                <a:latin typeface="Times New Roman"/>
                <a:cs typeface="Times New Roman"/>
                <a:hlinkClick r:id="rId4"/>
              </a:rPr>
              <a:t>tic</a:t>
            </a:r>
            <a:r>
              <a:rPr sz="1600" spc="-5" dirty="0">
                <a:latin typeface="Times New Roman"/>
                <a:cs typeface="Times New Roman"/>
                <a:hlinkClick r:id="rId4"/>
              </a:rPr>
              <a:t>s</a:t>
            </a:r>
            <a:r>
              <a:rPr sz="1600" spc="-5" dirty="0">
                <a:latin typeface="Times New Roman"/>
                <a:cs typeface="Times New Roman"/>
              </a:rPr>
              <a:t>,</a:t>
            </a:r>
            <a:r>
              <a:rPr sz="1600" spc="-10" dirty="0">
                <a:latin typeface="Times New Roman"/>
                <a:cs typeface="Times New Roman"/>
              </a:rPr>
              <a:t> 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logistic</a:t>
            </a:r>
            <a:r>
              <a:rPr sz="1600" b="1" dirty="0">
                <a:latin typeface="Times New Roman"/>
                <a:cs typeface="Times New Roman"/>
              </a:rPr>
              <a:t> </a:t>
            </a:r>
            <a:r>
              <a:rPr sz="1600" b="1" spc="-25" dirty="0">
                <a:latin typeface="Times New Roman"/>
                <a:cs typeface="Times New Roman"/>
              </a:rPr>
              <a:t>m</a:t>
            </a:r>
            <a:r>
              <a:rPr sz="1600" b="1" spc="-10" dirty="0">
                <a:latin typeface="Times New Roman"/>
                <a:cs typeface="Times New Roman"/>
              </a:rPr>
              <a:t>o</a:t>
            </a:r>
            <a:r>
              <a:rPr sz="1600" b="1" spc="-15" dirty="0">
                <a:latin typeface="Times New Roman"/>
                <a:cs typeface="Times New Roman"/>
              </a:rPr>
              <a:t>de</a:t>
            </a:r>
            <a:r>
              <a:rPr sz="1600" b="1" spc="-5" dirty="0">
                <a:latin typeface="Times New Roman"/>
                <a:cs typeface="Times New Roman"/>
              </a:rPr>
              <a:t>l</a:t>
            </a:r>
            <a:r>
              <a:rPr sz="1600" b="1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(or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logit</a:t>
            </a:r>
            <a:r>
              <a:rPr sz="1600" b="1" dirty="0">
                <a:latin typeface="Times New Roman"/>
                <a:cs typeface="Times New Roman"/>
              </a:rPr>
              <a:t> </a:t>
            </a:r>
            <a:r>
              <a:rPr sz="1600" b="1" spc="-25" dirty="0">
                <a:latin typeface="Times New Roman"/>
                <a:cs typeface="Times New Roman"/>
              </a:rPr>
              <a:t>m</a:t>
            </a:r>
            <a:r>
              <a:rPr sz="1600" b="1" spc="-10" dirty="0">
                <a:latin typeface="Times New Roman"/>
                <a:cs typeface="Times New Roman"/>
              </a:rPr>
              <a:t>o</a:t>
            </a:r>
            <a:r>
              <a:rPr sz="1600" b="1" spc="-15" dirty="0">
                <a:latin typeface="Times New Roman"/>
                <a:cs typeface="Times New Roman"/>
              </a:rPr>
              <a:t>de</a:t>
            </a:r>
            <a:r>
              <a:rPr sz="1600" b="1" dirty="0">
                <a:latin typeface="Times New Roman"/>
                <a:cs typeface="Times New Roman"/>
              </a:rPr>
              <a:t>l</a:t>
            </a:r>
            <a:r>
              <a:rPr sz="1600" spc="-10" dirty="0">
                <a:latin typeface="Times New Roman"/>
                <a:cs typeface="Times New Roman"/>
              </a:rPr>
              <a:t>)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  <a:hlinkClick r:id="rId9"/>
              </a:rPr>
              <a:t>stati</a:t>
            </a:r>
            <a:r>
              <a:rPr sz="1600" spc="-5" dirty="0">
                <a:latin typeface="Times New Roman"/>
                <a:cs typeface="Times New Roman"/>
                <a:hlinkClick r:id="rId9"/>
              </a:rPr>
              <a:t>s</a:t>
            </a:r>
            <a:r>
              <a:rPr sz="1600" spc="-10" dirty="0">
                <a:latin typeface="Times New Roman"/>
                <a:cs typeface="Times New Roman"/>
                <a:hlinkClick r:id="rId9"/>
              </a:rPr>
              <a:t>tical</a:t>
            </a:r>
            <a:r>
              <a:rPr sz="1600" spc="15" dirty="0">
                <a:latin typeface="Times New Roman"/>
                <a:cs typeface="Times New Roman"/>
                <a:hlinkClick r:id="rId9"/>
              </a:rPr>
              <a:t> </a:t>
            </a:r>
            <a:r>
              <a:rPr sz="1600" spc="-45" dirty="0">
                <a:latin typeface="Times New Roman"/>
                <a:cs typeface="Times New Roman"/>
                <a:hlinkClick r:id="rId9"/>
              </a:rPr>
              <a:t>m</a:t>
            </a:r>
            <a:r>
              <a:rPr sz="1600" spc="-10" dirty="0">
                <a:latin typeface="Times New Roman"/>
                <a:cs typeface="Times New Roman"/>
                <a:hlinkClick r:id="rId9"/>
              </a:rPr>
              <a:t>odel</a:t>
            </a:r>
            <a:r>
              <a:rPr sz="1600" spc="10" dirty="0">
                <a:latin typeface="Times New Roman"/>
                <a:cs typeface="Times New Roman"/>
                <a:hlinkClick r:id="rId9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that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usually </a:t>
            </a:r>
            <a:r>
              <a:rPr sz="1600" dirty="0">
                <a:latin typeface="Times New Roman"/>
                <a:cs typeface="Times New Roman"/>
              </a:rPr>
              <a:t>t</a:t>
            </a:r>
            <a:r>
              <a:rPr sz="1600" spc="-10" dirty="0">
                <a:latin typeface="Times New Roman"/>
                <a:cs typeface="Times New Roman"/>
              </a:rPr>
              <a:t>aken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apply to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binary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de</a:t>
            </a:r>
            <a:r>
              <a:rPr sz="1600" spc="-5" dirty="0">
                <a:latin typeface="Times New Roman"/>
                <a:cs typeface="Times New Roman"/>
              </a:rPr>
              <a:t>p</a:t>
            </a:r>
            <a:r>
              <a:rPr sz="1600" spc="-10" dirty="0">
                <a:latin typeface="Times New Roman"/>
                <a:cs typeface="Times New Roman"/>
              </a:rPr>
              <a:t>endent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variable.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10"/>
              </a:rPr>
              <a:t>reg</a:t>
            </a:r>
            <a:r>
              <a:rPr sz="1600" spc="-5" dirty="0">
                <a:latin typeface="Times New Roman"/>
                <a:cs typeface="Times New Roman"/>
                <a:hlinkClick r:id="rId10"/>
              </a:rPr>
              <a:t>r</a:t>
            </a:r>
            <a:r>
              <a:rPr sz="1600" spc="-10" dirty="0">
                <a:latin typeface="Times New Roman"/>
                <a:cs typeface="Times New Roman"/>
                <a:hlinkClick r:id="rId10"/>
              </a:rPr>
              <a:t>ession</a:t>
            </a:r>
            <a:r>
              <a:rPr sz="1600" dirty="0">
                <a:latin typeface="Times New Roman"/>
                <a:cs typeface="Times New Roman"/>
                <a:hlinkClick r:id="rId10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10"/>
              </a:rPr>
              <a:t>analysi</a:t>
            </a:r>
            <a:r>
              <a:rPr sz="1600" spc="-5" dirty="0">
                <a:latin typeface="Times New Roman"/>
                <a:cs typeface="Times New Roman"/>
                <a:hlinkClick r:id="rId10"/>
              </a:rPr>
              <a:t>s</a:t>
            </a:r>
            <a:r>
              <a:rPr sz="1600" spc="-5" dirty="0">
                <a:latin typeface="Times New Roman"/>
                <a:cs typeface="Times New Roman"/>
              </a:rPr>
              <a:t>,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logist</a:t>
            </a:r>
            <a:r>
              <a:rPr sz="1600" b="1" spc="0" dirty="0">
                <a:latin typeface="Times New Roman"/>
                <a:cs typeface="Times New Roman"/>
              </a:rPr>
              <a:t>i</a:t>
            </a:r>
            <a:r>
              <a:rPr sz="1600" b="1" spc="-10" dirty="0">
                <a:latin typeface="Times New Roman"/>
                <a:cs typeface="Times New Roman"/>
              </a:rPr>
              <a:t>c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r</a:t>
            </a:r>
            <a:r>
              <a:rPr sz="1600" b="1" spc="-15" dirty="0">
                <a:latin typeface="Times New Roman"/>
                <a:cs typeface="Times New Roman"/>
              </a:rPr>
              <a:t>e</a:t>
            </a:r>
            <a:r>
              <a:rPr sz="1600" b="1" spc="-10" dirty="0">
                <a:latin typeface="Times New Roman"/>
                <a:cs typeface="Times New Roman"/>
              </a:rPr>
              <a:t>gression</a:t>
            </a:r>
            <a:r>
              <a:rPr sz="1600" b="1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r </a:t>
            </a:r>
            <a:r>
              <a:rPr sz="1600" b="1" spc="-5" dirty="0">
                <a:latin typeface="Times New Roman"/>
                <a:cs typeface="Times New Roman"/>
              </a:rPr>
              <a:t>l</a:t>
            </a:r>
            <a:r>
              <a:rPr sz="1600" b="1" spc="0" dirty="0">
                <a:latin typeface="Times New Roman"/>
                <a:cs typeface="Times New Roman"/>
              </a:rPr>
              <a:t>o</a:t>
            </a:r>
            <a:r>
              <a:rPr sz="1600" b="1" spc="-10" dirty="0">
                <a:latin typeface="Times New Roman"/>
                <a:cs typeface="Times New Roman"/>
              </a:rPr>
              <a:t>git regres</a:t>
            </a:r>
            <a:r>
              <a:rPr sz="1600" b="1" spc="-15" dirty="0">
                <a:latin typeface="Times New Roman"/>
                <a:cs typeface="Times New Roman"/>
              </a:rPr>
              <a:t>si</a:t>
            </a:r>
            <a:r>
              <a:rPr sz="1600" b="1" spc="-5" dirty="0">
                <a:latin typeface="Times New Roman"/>
                <a:cs typeface="Times New Roman"/>
              </a:rPr>
              <a:t>o</a:t>
            </a:r>
            <a:r>
              <a:rPr sz="1600" b="1" spc="-10" dirty="0">
                <a:latin typeface="Times New Roman"/>
                <a:cs typeface="Times New Roman"/>
              </a:rPr>
              <a:t>n</a:t>
            </a:r>
            <a:r>
              <a:rPr sz="1600" b="1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  <a:hlinkClick r:id="rId11"/>
              </a:rPr>
              <a:t>e</a:t>
            </a:r>
            <a:r>
              <a:rPr sz="1600" spc="-15" dirty="0">
                <a:latin typeface="Times New Roman"/>
                <a:cs typeface="Times New Roman"/>
                <a:hlinkClick r:id="rId11"/>
              </a:rPr>
              <a:t>st</a:t>
            </a:r>
            <a:r>
              <a:rPr sz="1600" spc="5" dirty="0">
                <a:latin typeface="Times New Roman"/>
                <a:cs typeface="Times New Roman"/>
                <a:hlinkClick r:id="rId11"/>
              </a:rPr>
              <a:t>i</a:t>
            </a:r>
            <a:r>
              <a:rPr sz="1600" spc="-35" dirty="0">
                <a:latin typeface="Times New Roman"/>
                <a:cs typeface="Times New Roman"/>
                <a:hlinkClick r:id="rId11"/>
              </a:rPr>
              <a:t>m</a:t>
            </a:r>
            <a:r>
              <a:rPr sz="1600" spc="-10" dirty="0">
                <a:latin typeface="Times New Roman"/>
                <a:cs typeface="Times New Roman"/>
                <a:hlinkClick r:id="rId11"/>
              </a:rPr>
              <a:t>ating</a:t>
            </a:r>
            <a:r>
              <a:rPr sz="1600" spc="5" dirty="0">
                <a:latin typeface="Times New Roman"/>
                <a:cs typeface="Times New Roman"/>
                <a:hlinkClick r:id="rId11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par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ete</a:t>
            </a:r>
            <a:r>
              <a:rPr sz="1600" spc="-10" dirty="0">
                <a:latin typeface="Times New Roman"/>
                <a:cs typeface="Times New Roman"/>
              </a:rPr>
              <a:t>rs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 logistic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ode</a:t>
            </a:r>
            <a:r>
              <a:rPr sz="1600" dirty="0">
                <a:latin typeface="Times New Roman"/>
                <a:cs typeface="Times New Roman"/>
              </a:rPr>
              <a:t>l</a:t>
            </a:r>
            <a:r>
              <a:rPr sz="1600" spc="-5" dirty="0">
                <a:latin typeface="Times New Roman"/>
                <a:cs typeface="Times New Roman"/>
              </a:rPr>
              <a:t>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  <a:buClr>
                <a:srgbClr val="212121"/>
              </a:buClr>
              <a:buFont typeface="Times New Roman"/>
              <a:buChar char="•"/>
            </a:pPr>
            <a:endParaRPr sz="1500">
              <a:latin typeface="Times New Roman"/>
              <a:cs typeface="Times New Roman"/>
            </a:endParaRPr>
          </a:p>
          <a:p>
            <a:pPr marL="12700" marR="7620">
              <a:lnSpc>
                <a:spcPct val="95900"/>
              </a:lnSpc>
              <a:buClr>
                <a:srgbClr val="212121"/>
              </a:buClr>
              <a:buFont typeface="Times New Roman"/>
              <a:buChar char="•"/>
              <a:tabLst>
                <a:tab pos="133350" algn="l"/>
              </a:tabLst>
            </a:pPr>
            <a:r>
              <a:rPr sz="1600" b="1" spc="-10" dirty="0">
                <a:latin typeface="Times New Roman"/>
                <a:cs typeface="Times New Roman"/>
              </a:rPr>
              <a:t>Decisi</a:t>
            </a:r>
            <a:r>
              <a:rPr sz="1600" b="1" spc="-5" dirty="0">
                <a:latin typeface="Times New Roman"/>
                <a:cs typeface="Times New Roman"/>
              </a:rPr>
              <a:t>o</a:t>
            </a:r>
            <a:r>
              <a:rPr sz="1600" b="1" spc="-10" dirty="0">
                <a:latin typeface="Times New Roman"/>
                <a:cs typeface="Times New Roman"/>
              </a:rPr>
              <a:t>n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Tree</a:t>
            </a:r>
            <a:r>
              <a:rPr sz="1600" b="1" spc="0" dirty="0">
                <a:latin typeface="Times New Roman"/>
                <a:cs typeface="Times New Roman"/>
              </a:rPr>
              <a:t>s</a:t>
            </a:r>
            <a:r>
              <a:rPr sz="1600" b="1" spc="-10" dirty="0">
                <a:latin typeface="Times New Roman"/>
                <a:cs typeface="Times New Roman"/>
              </a:rPr>
              <a:t>:</a:t>
            </a:r>
            <a:r>
              <a:rPr sz="1600" b="1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basic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algorit</a:t>
            </a:r>
            <a:r>
              <a:rPr sz="1600" dirty="0">
                <a:latin typeface="Times New Roman"/>
                <a:cs typeface="Times New Roman"/>
              </a:rPr>
              <a:t>h</a:t>
            </a:r>
            <a:r>
              <a:rPr sz="1600" spc="-15" dirty="0">
                <a:latin typeface="Times New Roman"/>
                <a:cs typeface="Times New Roman"/>
              </a:rPr>
              <a:t>m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decision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20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ee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req</a:t>
            </a:r>
            <a:r>
              <a:rPr sz="1600" spc="-5" dirty="0">
                <a:latin typeface="Times New Roman"/>
                <a:cs typeface="Times New Roman"/>
              </a:rPr>
              <a:t>u</a:t>
            </a:r>
            <a:r>
              <a:rPr sz="1600" spc="-10" dirty="0">
                <a:latin typeface="Times New Roman"/>
                <a:cs typeface="Times New Roman"/>
              </a:rPr>
              <a:t>ires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all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attrib</a:t>
            </a:r>
            <a:r>
              <a:rPr sz="1600" spc="-5" dirty="0">
                <a:latin typeface="Times New Roman"/>
                <a:cs typeface="Times New Roman"/>
              </a:rPr>
              <a:t>u</a:t>
            </a:r>
            <a:r>
              <a:rPr sz="1600" spc="0" dirty="0">
                <a:latin typeface="Times New Roman"/>
                <a:cs typeface="Times New Roman"/>
              </a:rPr>
              <a:t>t</a:t>
            </a:r>
            <a:r>
              <a:rPr sz="1600" spc="-10" dirty="0">
                <a:latin typeface="Times New Roman"/>
                <a:cs typeface="Times New Roman"/>
              </a:rPr>
              <a:t>es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or 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eatures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s</a:t>
            </a:r>
            <a:r>
              <a:rPr sz="1600" spc="-10" dirty="0">
                <a:latin typeface="Times New Roman"/>
                <a:cs typeface="Times New Roman"/>
              </a:rPr>
              <a:t>hould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discretized.</a:t>
            </a:r>
            <a:r>
              <a:rPr sz="1600" dirty="0">
                <a:latin typeface="Times New Roman"/>
                <a:cs typeface="Times New Roman"/>
              </a:rPr>
              <a:t> F</a:t>
            </a:r>
            <a:r>
              <a:rPr sz="1600" spc="-10" dirty="0">
                <a:latin typeface="Times New Roman"/>
                <a:cs typeface="Times New Roman"/>
              </a:rPr>
              <a:t>eature </a:t>
            </a:r>
            <a:r>
              <a:rPr sz="1600" spc="-15" dirty="0">
                <a:latin typeface="Times New Roman"/>
                <a:cs typeface="Times New Roman"/>
              </a:rPr>
              <a:t>sel</a:t>
            </a:r>
            <a:r>
              <a:rPr sz="1600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ction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based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on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greatest</a:t>
            </a:r>
            <a:r>
              <a:rPr sz="1600" dirty="0">
                <a:latin typeface="Times New Roman"/>
                <a:cs typeface="Times New Roman"/>
              </a:rPr>
              <a:t> i</a:t>
            </a:r>
            <a:r>
              <a:rPr sz="1600" spc="-10" dirty="0">
                <a:latin typeface="Times New Roman"/>
                <a:cs typeface="Times New Roman"/>
              </a:rPr>
              <a:t>n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o</a:t>
            </a:r>
            <a:r>
              <a:rPr sz="1600" spc="-5" dirty="0">
                <a:latin typeface="Times New Roman"/>
                <a:cs typeface="Times New Roman"/>
              </a:rPr>
              <a:t>r</a:t>
            </a:r>
            <a:r>
              <a:rPr sz="1600" spc="-4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ation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gain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features. The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kno</a:t>
            </a:r>
            <a:r>
              <a:rPr sz="1600" spc="-15" dirty="0">
                <a:latin typeface="Times New Roman"/>
                <a:cs typeface="Times New Roman"/>
              </a:rPr>
              <a:t>wle</a:t>
            </a:r>
            <a:r>
              <a:rPr sz="1600" spc="-10" dirty="0">
                <a:latin typeface="Times New Roman"/>
                <a:cs typeface="Times New Roman"/>
              </a:rPr>
              <a:t>dge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depicted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decisi</a:t>
            </a:r>
            <a:r>
              <a:rPr sz="1600" spc="-5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20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ee</a:t>
            </a:r>
            <a:r>
              <a:rPr sz="1600" spc="-5" dirty="0">
                <a:latin typeface="Times New Roman"/>
                <a:cs typeface="Times New Roman"/>
              </a:rPr>
              <a:t> c</a:t>
            </a:r>
            <a:r>
              <a:rPr sz="1600" spc="-10" dirty="0">
                <a:latin typeface="Times New Roman"/>
                <a:cs typeface="Times New Roman"/>
              </a:rPr>
              <a:t>an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represented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fo</a:t>
            </a:r>
            <a:r>
              <a:rPr sz="1600" spc="-5" dirty="0">
                <a:latin typeface="Times New Roman"/>
                <a:cs typeface="Times New Roman"/>
              </a:rPr>
              <a:t>r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I</a:t>
            </a:r>
            <a:r>
              <a:rPr sz="1600" spc="30" dirty="0">
                <a:latin typeface="Times New Roman"/>
                <a:cs typeface="Times New Roman"/>
              </a:rPr>
              <a:t>F</a:t>
            </a:r>
            <a:r>
              <a:rPr sz="1600" spc="-15" dirty="0">
                <a:latin typeface="Times New Roman"/>
                <a:cs typeface="Times New Roman"/>
              </a:rPr>
              <a:t>-</a:t>
            </a:r>
            <a:r>
              <a:rPr sz="1600" spc="-10" dirty="0">
                <a:latin typeface="Times New Roman"/>
                <a:cs typeface="Times New Roman"/>
              </a:rPr>
              <a:t>TH</a:t>
            </a:r>
            <a:r>
              <a:rPr sz="1600" spc="-15" dirty="0">
                <a:latin typeface="Times New Roman"/>
                <a:cs typeface="Times New Roman"/>
              </a:rPr>
              <a:t>EN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rules. T</a:t>
            </a:r>
            <a:r>
              <a:rPr sz="1600" spc="-5" dirty="0">
                <a:latin typeface="Times New Roman"/>
                <a:cs typeface="Times New Roman"/>
              </a:rPr>
              <a:t>h</a:t>
            </a:r>
            <a:r>
              <a:rPr sz="1600" spc="-10" dirty="0">
                <a:latin typeface="Times New Roman"/>
                <a:cs typeface="Times New Roman"/>
              </a:rPr>
              <a:t>is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odel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</a:t>
            </a:r>
            <a:r>
              <a:rPr sz="1600" spc="-10" dirty="0">
                <a:latin typeface="Times New Roman"/>
                <a:cs typeface="Times New Roman"/>
              </a:rPr>
              <a:t>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exte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5" dirty="0">
                <a:latin typeface="Times New Roman"/>
                <a:cs typeface="Times New Roman"/>
              </a:rPr>
              <a:t>si</a:t>
            </a:r>
            <a:r>
              <a:rPr sz="1600" spc="-5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c</a:t>
            </a:r>
            <a:r>
              <a:rPr sz="1600" spc="-10" dirty="0">
                <a:latin typeface="Times New Roman"/>
                <a:cs typeface="Times New Roman"/>
              </a:rPr>
              <a:t>lassi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ication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alg</a:t>
            </a:r>
            <a:r>
              <a:rPr sz="1600" spc="-5" dirty="0">
                <a:latin typeface="Times New Roman"/>
                <a:cs typeface="Times New Roman"/>
              </a:rPr>
              <a:t>orit</a:t>
            </a:r>
            <a:r>
              <a:rPr sz="1600" dirty="0">
                <a:latin typeface="Times New Roman"/>
                <a:cs typeface="Times New Roman"/>
              </a:rPr>
              <a:t>h</a:t>
            </a:r>
            <a:r>
              <a:rPr sz="1600" spc="-4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described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by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Q</a:t>
            </a:r>
            <a:r>
              <a:rPr sz="1600" spc="-10" dirty="0">
                <a:latin typeface="Times New Roman"/>
                <a:cs typeface="Times New Roman"/>
              </a:rPr>
              <a:t>uinlan.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"/>
              </a:spcBef>
              <a:buClr>
                <a:srgbClr val="212121"/>
              </a:buClr>
              <a:buFont typeface="Times New Roman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12700" marR="200660">
              <a:lnSpc>
                <a:spcPts val="1850"/>
              </a:lnSpc>
              <a:buClr>
                <a:srgbClr val="212121"/>
              </a:buClr>
              <a:buFont typeface="Times New Roman"/>
              <a:buChar char="•"/>
              <a:tabLst>
                <a:tab pos="133350" algn="l"/>
              </a:tabLst>
            </a:pPr>
            <a:r>
              <a:rPr sz="1600" b="1" spc="-20" dirty="0">
                <a:latin typeface="Times New Roman"/>
                <a:cs typeface="Times New Roman"/>
              </a:rPr>
              <a:t>R</a:t>
            </a:r>
            <a:r>
              <a:rPr sz="1600" b="1" spc="-10" dirty="0">
                <a:latin typeface="Times New Roman"/>
                <a:cs typeface="Times New Roman"/>
              </a:rPr>
              <a:t>a</a:t>
            </a:r>
            <a:r>
              <a:rPr sz="1600" b="1" spc="-15" dirty="0">
                <a:latin typeface="Times New Roman"/>
                <a:cs typeface="Times New Roman"/>
              </a:rPr>
              <a:t>nd</a:t>
            </a:r>
            <a:r>
              <a:rPr sz="1600" b="1" spc="0" dirty="0">
                <a:latin typeface="Times New Roman"/>
                <a:cs typeface="Times New Roman"/>
              </a:rPr>
              <a:t>o</a:t>
            </a:r>
            <a:r>
              <a:rPr sz="1600" b="1" spc="-15" dirty="0">
                <a:latin typeface="Times New Roman"/>
                <a:cs typeface="Times New Roman"/>
              </a:rPr>
              <a:t>m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Forest</a:t>
            </a:r>
            <a:r>
              <a:rPr sz="1600" b="1" spc="1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(RF):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Ra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d</a:t>
            </a:r>
            <a:r>
              <a:rPr sz="1600" spc="0" dirty="0">
                <a:latin typeface="Times New Roman"/>
                <a:cs typeface="Times New Roman"/>
              </a:rPr>
              <a:t>o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fo</a:t>
            </a:r>
            <a:r>
              <a:rPr sz="1600" spc="-5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ests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are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 gro</a:t>
            </a:r>
            <a:r>
              <a:rPr sz="1600" spc="-5" dirty="0">
                <a:latin typeface="Times New Roman"/>
                <a:cs typeface="Times New Roman"/>
              </a:rPr>
              <a:t>u</a:t>
            </a:r>
            <a:r>
              <a:rPr sz="1600" spc="-10" dirty="0">
                <a:latin typeface="Times New Roman"/>
                <a:cs typeface="Times New Roman"/>
              </a:rPr>
              <a:t>p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le</a:t>
            </a:r>
            <a:r>
              <a:rPr sz="1600" spc="-10" dirty="0">
                <a:latin typeface="Times New Roman"/>
                <a:cs typeface="Times New Roman"/>
              </a:rPr>
              <a:t>arni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s</a:t>
            </a:r>
            <a:r>
              <a:rPr sz="1600" spc="-20" dirty="0">
                <a:latin typeface="Times New Roman"/>
                <a:cs typeface="Times New Roman"/>
              </a:rPr>
              <a:t>y</a:t>
            </a:r>
            <a:r>
              <a:rPr sz="1600" spc="-15" dirty="0">
                <a:latin typeface="Times New Roman"/>
                <a:cs typeface="Times New Roman"/>
              </a:rPr>
              <a:t>st</a:t>
            </a:r>
            <a:r>
              <a:rPr sz="1600" dirty="0">
                <a:latin typeface="Times New Roman"/>
                <a:cs typeface="Times New Roman"/>
              </a:rPr>
              <a:t>e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for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chara</a:t>
            </a:r>
            <a:r>
              <a:rPr sz="1600" spc="-15" dirty="0">
                <a:latin typeface="Times New Roman"/>
                <a:cs typeface="Times New Roman"/>
              </a:rPr>
              <a:t>c</a:t>
            </a:r>
            <a:r>
              <a:rPr sz="1600" spc="-10" dirty="0">
                <a:latin typeface="Times New Roman"/>
                <a:cs typeface="Times New Roman"/>
              </a:rPr>
              <a:t>ter</a:t>
            </a:r>
            <a:r>
              <a:rPr sz="1600" dirty="0">
                <a:latin typeface="Times New Roman"/>
                <a:cs typeface="Times New Roman"/>
              </a:rPr>
              <a:t>i</a:t>
            </a:r>
            <a:r>
              <a:rPr sz="1600" spc="-10" dirty="0">
                <a:latin typeface="Times New Roman"/>
                <a:cs typeface="Times New Roman"/>
              </a:rPr>
              <a:t>zation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(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10" dirty="0">
                <a:latin typeface="Times New Roman"/>
                <a:cs typeface="Times New Roman"/>
              </a:rPr>
              <a:t>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elap</a:t>
            </a:r>
            <a:r>
              <a:rPr sz="1600" spc="-15" dirty="0">
                <a:latin typeface="Times New Roman"/>
                <a:cs typeface="Times New Roman"/>
              </a:rPr>
              <a:t>se</a:t>
            </a:r>
            <a:r>
              <a:rPr sz="1600" spc="-10" dirty="0">
                <a:latin typeface="Times New Roman"/>
                <a:cs typeface="Times New Roman"/>
              </a:rPr>
              <a:t>)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that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w</a:t>
            </a:r>
            <a:r>
              <a:rPr sz="1600" spc="-10" dirty="0">
                <a:latin typeface="Times New Roman"/>
                <a:cs typeface="Times New Roman"/>
              </a:rPr>
              <a:t>ork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by b</a:t>
            </a:r>
            <a:r>
              <a:rPr sz="1600" spc="-5" dirty="0">
                <a:latin typeface="Times New Roman"/>
                <a:cs typeface="Times New Roman"/>
              </a:rPr>
              <a:t>u</a:t>
            </a:r>
            <a:r>
              <a:rPr sz="1600" spc="-10" dirty="0">
                <a:latin typeface="Times New Roman"/>
                <a:cs typeface="Times New Roman"/>
              </a:rPr>
              <a:t>ilding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large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</a:t>
            </a:r>
            <a:r>
              <a:rPr sz="1600" spc="5" dirty="0">
                <a:latin typeface="Times New Roman"/>
                <a:cs typeface="Times New Roman"/>
              </a:rPr>
              <a:t>u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ber 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Decisi</a:t>
            </a:r>
            <a:r>
              <a:rPr sz="1600" spc="-5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20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ees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at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paring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i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y</a:t>
            </a:r>
            <a:r>
              <a:rPr sz="1600" spc="0" dirty="0">
                <a:latin typeface="Times New Roman"/>
                <a:cs typeface="Times New Roman"/>
              </a:rPr>
              <a:t>i</a:t>
            </a:r>
            <a:r>
              <a:rPr sz="1600" spc="-10" dirty="0">
                <a:latin typeface="Times New Roman"/>
                <a:cs typeface="Times New Roman"/>
              </a:rPr>
              <a:t>elding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class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that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4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ode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h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classes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y</a:t>
            </a:r>
            <a:r>
              <a:rPr sz="1600" spc="-10" dirty="0">
                <a:latin typeface="Times New Roman"/>
                <a:cs typeface="Times New Roman"/>
              </a:rPr>
              <a:t>ield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by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</a:t>
            </a:r>
            <a:r>
              <a:rPr sz="1600" spc="-10" dirty="0">
                <a:latin typeface="Times New Roman"/>
                <a:cs typeface="Times New Roman"/>
              </a:rPr>
              <a:t>ndivi</a:t>
            </a:r>
            <a:r>
              <a:rPr sz="1600" spc="-20" dirty="0">
                <a:latin typeface="Times New Roman"/>
                <a:cs typeface="Times New Roman"/>
              </a:rPr>
              <a:t>d</a:t>
            </a:r>
            <a:r>
              <a:rPr sz="1600" spc="-10" dirty="0">
                <a:latin typeface="Times New Roman"/>
                <a:cs typeface="Times New Roman"/>
              </a:rPr>
              <a:t>ual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50" dirty="0">
                <a:latin typeface="Times New Roman"/>
                <a:cs typeface="Times New Roman"/>
              </a:rPr>
              <a:t>t</a:t>
            </a:r>
            <a:r>
              <a:rPr sz="1600" spc="-10" dirty="0">
                <a:latin typeface="Times New Roman"/>
                <a:cs typeface="Times New Roman"/>
              </a:rPr>
              <a:t>rees.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"/>
              </a:spcBef>
              <a:buClr>
                <a:srgbClr val="212121"/>
              </a:buClr>
              <a:buFont typeface="Times New Roman"/>
              <a:buChar char="•"/>
            </a:pPr>
            <a:endParaRPr sz="1400">
              <a:latin typeface="Times New Roman"/>
              <a:cs typeface="Times New Roman"/>
            </a:endParaRPr>
          </a:p>
          <a:p>
            <a:pPr marL="132715" indent="-120014">
              <a:lnSpc>
                <a:spcPts val="1880"/>
              </a:lnSpc>
              <a:buClr>
                <a:srgbClr val="212121"/>
              </a:buClr>
              <a:buFont typeface="Times New Roman"/>
              <a:buChar char="•"/>
              <a:tabLst>
                <a:tab pos="133350" algn="l"/>
              </a:tabLst>
            </a:pPr>
            <a:r>
              <a:rPr sz="1600" b="1" i="1" spc="-5" dirty="0">
                <a:latin typeface="Times New Roman"/>
                <a:cs typeface="Times New Roman"/>
              </a:rPr>
              <a:t>k</a:t>
            </a:r>
            <a:r>
              <a:rPr sz="1600" b="1" spc="-5" dirty="0">
                <a:latin typeface="Times New Roman"/>
                <a:cs typeface="Times New Roman"/>
              </a:rPr>
              <a:t>-</a:t>
            </a:r>
            <a:r>
              <a:rPr sz="1600" b="1" spc="-25" dirty="0">
                <a:latin typeface="Times New Roman"/>
                <a:cs typeface="Times New Roman"/>
              </a:rPr>
              <a:t>m</a:t>
            </a:r>
            <a:r>
              <a:rPr sz="1600" b="1" spc="-10" dirty="0">
                <a:latin typeface="Times New Roman"/>
                <a:cs typeface="Times New Roman"/>
              </a:rPr>
              <a:t>ea</a:t>
            </a:r>
            <a:r>
              <a:rPr sz="1600" b="1" spc="-15" dirty="0">
                <a:latin typeface="Times New Roman"/>
                <a:cs typeface="Times New Roman"/>
              </a:rPr>
              <a:t>n</a:t>
            </a:r>
            <a:r>
              <a:rPr sz="1600" b="1" spc="-10" dirty="0">
                <a:latin typeface="Times New Roman"/>
                <a:cs typeface="Times New Roman"/>
              </a:rPr>
              <a:t>s</a:t>
            </a:r>
            <a:r>
              <a:rPr sz="1600" b="1" spc="1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cluste</a:t>
            </a:r>
            <a:r>
              <a:rPr sz="1600" b="1" spc="-5" dirty="0">
                <a:latin typeface="Times New Roman"/>
                <a:cs typeface="Times New Roman"/>
              </a:rPr>
              <a:t>r</a:t>
            </a:r>
            <a:r>
              <a:rPr sz="1600" b="1" spc="0" dirty="0">
                <a:latin typeface="Times New Roman"/>
                <a:cs typeface="Times New Roman"/>
              </a:rPr>
              <a:t>i</a:t>
            </a:r>
            <a:r>
              <a:rPr sz="1600" b="1" spc="-15" dirty="0">
                <a:latin typeface="Times New Roman"/>
                <a:cs typeface="Times New Roman"/>
              </a:rPr>
              <a:t>n</a:t>
            </a:r>
            <a:r>
              <a:rPr sz="1600" b="1" spc="-10" dirty="0">
                <a:latin typeface="Times New Roman"/>
                <a:cs typeface="Times New Roman"/>
              </a:rPr>
              <a:t>g:</a:t>
            </a:r>
            <a:r>
              <a:rPr sz="1600" b="1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ethod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12"/>
              </a:rPr>
              <a:t>vector quantizatio</a:t>
            </a:r>
            <a:r>
              <a:rPr sz="1600" dirty="0">
                <a:latin typeface="Times New Roman"/>
                <a:cs typeface="Times New Roman"/>
                <a:hlinkClick r:id="rId12"/>
              </a:rPr>
              <a:t>n</a:t>
            </a:r>
            <a:r>
              <a:rPr sz="1600" spc="-5" dirty="0">
                <a:latin typeface="Times New Roman"/>
                <a:cs typeface="Times New Roman"/>
              </a:rPr>
              <a:t>,</a:t>
            </a:r>
            <a:r>
              <a:rPr sz="1600" spc="-10" dirty="0">
                <a:latin typeface="Times New Roman"/>
                <a:cs typeface="Times New Roman"/>
              </a:rPr>
              <a:t> origi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ally fr</a:t>
            </a:r>
            <a:r>
              <a:rPr sz="1600" dirty="0">
                <a:latin typeface="Times New Roman"/>
                <a:cs typeface="Times New Roman"/>
              </a:rPr>
              <a:t>o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  <a:hlinkClick r:id="rId13"/>
              </a:rPr>
              <a:t>si</a:t>
            </a:r>
            <a:r>
              <a:rPr sz="1600" spc="-5" dirty="0">
                <a:latin typeface="Times New Roman"/>
                <a:cs typeface="Times New Roman"/>
                <a:hlinkClick r:id="rId13"/>
              </a:rPr>
              <a:t>g</a:t>
            </a:r>
            <a:r>
              <a:rPr sz="1600" spc="-10" dirty="0">
                <a:latin typeface="Times New Roman"/>
                <a:cs typeface="Times New Roman"/>
                <a:hlinkClick r:id="rId13"/>
              </a:rPr>
              <a:t>nal</a:t>
            </a:r>
            <a:r>
              <a:rPr sz="1600" spc="-5" dirty="0">
                <a:latin typeface="Times New Roman"/>
                <a:cs typeface="Times New Roman"/>
                <a:hlinkClick r:id="rId13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13"/>
              </a:rPr>
              <a:t>processin</a:t>
            </a:r>
            <a:r>
              <a:rPr sz="1600" dirty="0">
                <a:latin typeface="Times New Roman"/>
                <a:cs typeface="Times New Roman"/>
                <a:hlinkClick r:id="rId13"/>
              </a:rPr>
              <a:t>g</a:t>
            </a:r>
            <a:r>
              <a:rPr sz="1600" spc="-5" dirty="0">
                <a:latin typeface="Times New Roman"/>
                <a:cs typeface="Times New Roman"/>
              </a:rPr>
              <a:t>,</a:t>
            </a:r>
            <a:r>
              <a:rPr sz="1600" spc="-10" dirty="0">
                <a:latin typeface="Times New Roman"/>
                <a:cs typeface="Times New Roman"/>
              </a:rPr>
              <a:t> that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</a:t>
            </a:r>
            <a:r>
              <a:rPr sz="1600" spc="-5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pular 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or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14"/>
              </a:rPr>
              <a:t>clu</a:t>
            </a:r>
            <a:r>
              <a:rPr sz="1600" spc="-15" dirty="0">
                <a:latin typeface="Times New Roman"/>
                <a:cs typeface="Times New Roman"/>
                <a:hlinkClick r:id="rId14"/>
              </a:rPr>
              <a:t>ster</a:t>
            </a:r>
            <a:endParaRPr sz="1600">
              <a:latin typeface="Times New Roman"/>
              <a:cs typeface="Times New Roman"/>
            </a:endParaRPr>
          </a:p>
          <a:p>
            <a:pPr marL="12700" marR="189230">
              <a:lnSpc>
                <a:spcPts val="1850"/>
              </a:lnSpc>
              <a:spcBef>
                <a:spcPts val="75"/>
              </a:spcBef>
            </a:pPr>
            <a:r>
              <a:rPr sz="1600" spc="-10" dirty="0">
                <a:latin typeface="Times New Roman"/>
                <a:cs typeface="Times New Roman"/>
                <a:hlinkClick r:id="rId14"/>
              </a:rPr>
              <a:t>anal</a:t>
            </a:r>
            <a:r>
              <a:rPr sz="1600" spc="-20" dirty="0">
                <a:latin typeface="Times New Roman"/>
                <a:cs typeface="Times New Roman"/>
                <a:hlinkClick r:id="rId14"/>
              </a:rPr>
              <a:t>y</a:t>
            </a:r>
            <a:r>
              <a:rPr sz="1600" spc="-15" dirty="0">
                <a:latin typeface="Times New Roman"/>
                <a:cs typeface="Times New Roman"/>
                <a:hlinkClick r:id="rId14"/>
              </a:rPr>
              <a:t>si</a:t>
            </a:r>
            <a:r>
              <a:rPr sz="1600" spc="-10" dirty="0">
                <a:latin typeface="Times New Roman"/>
                <a:cs typeface="Times New Roman"/>
                <a:hlinkClick r:id="rId14"/>
              </a:rPr>
              <a:t>s</a:t>
            </a:r>
            <a:r>
              <a:rPr sz="1600" spc="5" dirty="0">
                <a:latin typeface="Times New Roman"/>
                <a:cs typeface="Times New Roman"/>
                <a:hlinkClick r:id="rId14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15"/>
              </a:rPr>
              <a:t>data</a:t>
            </a:r>
            <a:r>
              <a:rPr sz="1600" spc="15" dirty="0">
                <a:latin typeface="Times New Roman"/>
                <a:cs typeface="Times New Roman"/>
                <a:hlinkClick r:id="rId15"/>
              </a:rPr>
              <a:t> </a:t>
            </a:r>
            <a:r>
              <a:rPr sz="1600" spc="-35" dirty="0">
                <a:latin typeface="Times New Roman"/>
                <a:cs typeface="Times New Roman"/>
                <a:hlinkClick r:id="rId15"/>
              </a:rPr>
              <a:t>m</a:t>
            </a:r>
            <a:r>
              <a:rPr sz="1600" spc="0" dirty="0">
                <a:latin typeface="Times New Roman"/>
                <a:cs typeface="Times New Roman"/>
                <a:hlinkClick r:id="rId15"/>
              </a:rPr>
              <a:t>i</a:t>
            </a:r>
            <a:r>
              <a:rPr sz="1600" spc="-10" dirty="0">
                <a:latin typeface="Times New Roman"/>
                <a:cs typeface="Times New Roman"/>
                <a:hlinkClick r:id="rId15"/>
              </a:rPr>
              <a:t>nin</a:t>
            </a:r>
            <a:r>
              <a:rPr sz="1600" dirty="0">
                <a:latin typeface="Times New Roman"/>
                <a:cs typeface="Times New Roman"/>
                <a:hlinkClick r:id="rId15"/>
              </a:rPr>
              <a:t>g</a:t>
            </a:r>
            <a:r>
              <a:rPr sz="1600" spc="-5" dirty="0">
                <a:latin typeface="Times New Roman"/>
                <a:cs typeface="Times New Roman"/>
              </a:rPr>
              <a:t>.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i="1" spc="-15" dirty="0">
                <a:latin typeface="Times New Roman"/>
                <a:cs typeface="Times New Roman"/>
              </a:rPr>
              <a:t>k</a:t>
            </a:r>
            <a:r>
              <a:rPr sz="1600" spc="-5" dirty="0">
                <a:latin typeface="Times New Roman"/>
                <a:cs typeface="Times New Roman"/>
              </a:rPr>
              <a:t>-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eans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</a:t>
            </a:r>
            <a:r>
              <a:rPr sz="1600" spc="-10" dirty="0">
                <a:latin typeface="Times New Roman"/>
                <a:cs typeface="Times New Roman"/>
              </a:rPr>
              <a:t>lu</a:t>
            </a:r>
            <a:r>
              <a:rPr sz="1600" spc="-15" dirty="0">
                <a:latin typeface="Times New Roman"/>
                <a:cs typeface="Times New Roman"/>
              </a:rPr>
              <a:t>steri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dirty="0">
                <a:latin typeface="Times New Roman"/>
                <a:cs typeface="Times New Roman"/>
              </a:rPr>
              <a:t>i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16"/>
              </a:rPr>
              <a:t>part</a:t>
            </a:r>
            <a:r>
              <a:rPr sz="1600" dirty="0">
                <a:latin typeface="Times New Roman"/>
                <a:cs typeface="Times New Roman"/>
                <a:hlinkClick r:id="rId16"/>
              </a:rPr>
              <a:t>i</a:t>
            </a:r>
            <a:r>
              <a:rPr sz="1600" spc="-10" dirty="0">
                <a:latin typeface="Times New Roman"/>
                <a:cs typeface="Times New Roman"/>
                <a:hlinkClick r:id="rId16"/>
              </a:rPr>
              <a:t>tion</a:t>
            </a:r>
            <a:r>
              <a:rPr sz="1600" spc="5" dirty="0">
                <a:latin typeface="Times New Roman"/>
                <a:cs typeface="Times New Roman"/>
                <a:hlinkClick r:id="rId16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n</a:t>
            </a:r>
            <a:r>
              <a:rPr sz="1600" i="1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ob</a:t>
            </a:r>
            <a:r>
              <a:rPr sz="1600" spc="-15" dirty="0">
                <a:latin typeface="Times New Roman"/>
                <a:cs typeface="Times New Roman"/>
              </a:rPr>
              <a:t>ser</a:t>
            </a:r>
            <a:r>
              <a:rPr sz="1600" spc="-10" dirty="0">
                <a:latin typeface="Times New Roman"/>
                <a:cs typeface="Times New Roman"/>
              </a:rPr>
              <a:t>vations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into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k</a:t>
            </a:r>
            <a:r>
              <a:rPr sz="1600" i="1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clu</a:t>
            </a:r>
            <a:r>
              <a:rPr sz="1600" spc="-15" dirty="0">
                <a:latin typeface="Times New Roman"/>
                <a:cs typeface="Times New Roman"/>
              </a:rPr>
              <a:t>ster</a:t>
            </a:r>
            <a:r>
              <a:rPr sz="1600" spc="-10" dirty="0">
                <a:latin typeface="Times New Roman"/>
                <a:cs typeface="Times New Roman"/>
              </a:rPr>
              <a:t>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w</a:t>
            </a:r>
            <a:r>
              <a:rPr sz="1600" spc="-10" dirty="0">
                <a:latin typeface="Times New Roman"/>
                <a:cs typeface="Times New Roman"/>
              </a:rPr>
              <a:t>hich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ea</a:t>
            </a:r>
            <a:r>
              <a:rPr sz="1600" spc="-15" dirty="0">
                <a:latin typeface="Times New Roman"/>
                <a:cs typeface="Times New Roman"/>
              </a:rPr>
              <a:t>c</a:t>
            </a:r>
            <a:r>
              <a:rPr sz="1600" spc="-10" dirty="0">
                <a:latin typeface="Times New Roman"/>
                <a:cs typeface="Times New Roman"/>
              </a:rPr>
              <a:t>h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</a:t>
            </a:r>
            <a:r>
              <a:rPr sz="1600" spc="-5" dirty="0">
                <a:latin typeface="Times New Roman"/>
                <a:cs typeface="Times New Roman"/>
              </a:rPr>
              <a:t>b</a:t>
            </a:r>
            <a:r>
              <a:rPr sz="1600" spc="-15" dirty="0">
                <a:latin typeface="Times New Roman"/>
                <a:cs typeface="Times New Roman"/>
              </a:rPr>
              <a:t>ser</a:t>
            </a:r>
            <a:r>
              <a:rPr sz="1600" spc="-10" dirty="0">
                <a:latin typeface="Times New Roman"/>
                <a:cs typeface="Times New Roman"/>
              </a:rPr>
              <a:t>vation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bel</a:t>
            </a:r>
            <a:r>
              <a:rPr sz="1600" spc="-5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ngs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17"/>
              </a:rPr>
              <a:t>clu</a:t>
            </a:r>
            <a:r>
              <a:rPr sz="1600" spc="-15" dirty="0">
                <a:latin typeface="Times New Roman"/>
                <a:cs typeface="Times New Roman"/>
                <a:hlinkClick r:id="rId17"/>
              </a:rPr>
              <a:t>ste</a:t>
            </a:r>
            <a:r>
              <a:rPr sz="1600" spc="-10" dirty="0">
                <a:latin typeface="Times New Roman"/>
                <a:cs typeface="Times New Roman"/>
                <a:hlinkClick r:id="rId17"/>
              </a:rPr>
              <a:t>r</a:t>
            </a:r>
            <a:r>
              <a:rPr sz="1600" spc="-5" dirty="0">
                <a:latin typeface="Times New Roman"/>
                <a:cs typeface="Times New Roman"/>
                <a:hlinkClick r:id="rId17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wit</a:t>
            </a:r>
            <a:r>
              <a:rPr sz="1600" spc="-10" dirty="0">
                <a:latin typeface="Times New Roman"/>
                <a:cs typeface="Times New Roman"/>
              </a:rPr>
              <a:t>h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nearest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  <a:hlinkClick r:id="rId18"/>
              </a:rPr>
              <a:t>m</a:t>
            </a:r>
            <a:r>
              <a:rPr sz="1600" spc="-10" dirty="0">
                <a:latin typeface="Times New Roman"/>
                <a:cs typeface="Times New Roman"/>
                <a:hlinkClick r:id="rId18"/>
              </a:rPr>
              <a:t>ea</a:t>
            </a:r>
            <a:r>
              <a:rPr sz="1600" spc="-5" dirty="0">
                <a:latin typeface="Times New Roman"/>
                <a:cs typeface="Times New Roman"/>
                <a:hlinkClick r:id="rId18"/>
              </a:rPr>
              <a:t>n</a:t>
            </a:r>
            <a:r>
              <a:rPr sz="1600" spc="-5" dirty="0">
                <a:latin typeface="Times New Roman"/>
                <a:cs typeface="Times New Roman"/>
              </a:rPr>
              <a:t>,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ser</a:t>
            </a:r>
            <a:r>
              <a:rPr sz="1600" dirty="0">
                <a:latin typeface="Times New Roman"/>
                <a:cs typeface="Times New Roman"/>
              </a:rPr>
              <a:t>v</a:t>
            </a:r>
            <a:r>
              <a:rPr sz="1600" spc="-10" dirty="0">
                <a:latin typeface="Times New Roman"/>
                <a:cs typeface="Times New Roman"/>
              </a:rPr>
              <a:t>ing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 prot</a:t>
            </a:r>
            <a:r>
              <a:rPr sz="1600" spc="-5" dirty="0">
                <a:latin typeface="Times New Roman"/>
                <a:cs typeface="Times New Roman"/>
              </a:rPr>
              <a:t>ot</a:t>
            </a:r>
            <a:r>
              <a:rPr sz="1600" spc="-20" dirty="0">
                <a:latin typeface="Times New Roman"/>
                <a:cs typeface="Times New Roman"/>
              </a:rPr>
              <a:t>y</a:t>
            </a:r>
            <a:r>
              <a:rPr sz="1600" spc="-10" dirty="0">
                <a:latin typeface="Times New Roman"/>
                <a:cs typeface="Times New Roman"/>
              </a:rPr>
              <a:t>pe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clu</a:t>
            </a:r>
            <a:r>
              <a:rPr sz="1600" spc="-15" dirty="0">
                <a:latin typeface="Times New Roman"/>
                <a:cs typeface="Times New Roman"/>
              </a:rPr>
              <a:t>ster.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9155" y="514566"/>
            <a:ext cx="10707370" cy="326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00">
              <a:lnSpc>
                <a:spcPts val="1839"/>
              </a:lnSpc>
              <a:buClr>
                <a:srgbClr val="212121"/>
              </a:buClr>
              <a:buFont typeface="Times New Roman"/>
              <a:buChar char="•"/>
              <a:tabLst>
                <a:tab pos="134620" algn="l"/>
              </a:tabLst>
            </a:pPr>
            <a:r>
              <a:rPr sz="1600" b="1" spc="-10" dirty="0">
                <a:solidFill>
                  <a:srgbClr val="212121"/>
                </a:solidFill>
                <a:latin typeface="Times New Roman"/>
                <a:cs typeface="Times New Roman"/>
              </a:rPr>
              <a:t>k- </a:t>
            </a:r>
            <a:r>
              <a:rPr sz="1600" b="1" spc="-15" dirty="0">
                <a:solidFill>
                  <a:srgbClr val="212121"/>
                </a:solidFill>
                <a:latin typeface="Times New Roman"/>
                <a:cs typeface="Times New Roman"/>
              </a:rPr>
              <a:t>Ne</a:t>
            </a:r>
            <a:r>
              <a:rPr sz="1600" b="1" spc="-10" dirty="0">
                <a:solidFill>
                  <a:srgbClr val="212121"/>
                </a:solidFill>
                <a:latin typeface="Times New Roman"/>
                <a:cs typeface="Times New Roman"/>
              </a:rPr>
              <a:t>are</a:t>
            </a:r>
            <a:r>
              <a:rPr sz="1600" b="1" dirty="0">
                <a:solidFill>
                  <a:srgbClr val="212121"/>
                </a:solidFill>
                <a:latin typeface="Times New Roman"/>
                <a:cs typeface="Times New Roman"/>
              </a:rPr>
              <a:t>s</a:t>
            </a:r>
            <a:r>
              <a:rPr sz="1600" b="1" spc="-10" dirty="0">
                <a:solidFill>
                  <a:srgbClr val="212121"/>
                </a:solidFill>
                <a:latin typeface="Times New Roman"/>
                <a:cs typeface="Times New Roman"/>
              </a:rPr>
              <a:t>t </a:t>
            </a:r>
            <a:r>
              <a:rPr sz="1600" b="1" spc="-15" dirty="0">
                <a:solidFill>
                  <a:srgbClr val="212121"/>
                </a:solidFill>
                <a:latin typeface="Times New Roman"/>
                <a:cs typeface="Times New Roman"/>
              </a:rPr>
              <a:t>nei</a:t>
            </a:r>
            <a:r>
              <a:rPr sz="1600" b="1" spc="-5" dirty="0">
                <a:solidFill>
                  <a:srgbClr val="212121"/>
                </a:solidFill>
                <a:latin typeface="Times New Roman"/>
                <a:cs typeface="Times New Roman"/>
              </a:rPr>
              <a:t>g</a:t>
            </a:r>
            <a:r>
              <a:rPr sz="1600" b="1" dirty="0">
                <a:solidFill>
                  <a:srgbClr val="212121"/>
                </a:solidFill>
                <a:latin typeface="Times New Roman"/>
                <a:cs typeface="Times New Roman"/>
              </a:rPr>
              <a:t>h</a:t>
            </a:r>
            <a:r>
              <a:rPr sz="1600" b="1" spc="-15" dirty="0">
                <a:solidFill>
                  <a:srgbClr val="212121"/>
                </a:solidFill>
                <a:latin typeface="Times New Roman"/>
                <a:cs typeface="Times New Roman"/>
              </a:rPr>
              <a:t>b</a:t>
            </a:r>
            <a:r>
              <a:rPr sz="1600" b="1" spc="-10" dirty="0">
                <a:solidFill>
                  <a:srgbClr val="212121"/>
                </a:solidFill>
                <a:latin typeface="Times New Roman"/>
                <a:cs typeface="Times New Roman"/>
              </a:rPr>
              <a:t>or</a:t>
            </a:r>
            <a:r>
              <a:rPr sz="1600" b="1" dirty="0">
                <a:solidFill>
                  <a:srgbClr val="212121"/>
                </a:solidFill>
                <a:latin typeface="Times New Roman"/>
                <a:cs typeface="Times New Roman"/>
              </a:rPr>
              <a:t>s</a:t>
            </a:r>
            <a:r>
              <a:rPr sz="1600" b="1" spc="-10" dirty="0">
                <a:solidFill>
                  <a:srgbClr val="212121"/>
                </a:solidFill>
                <a:latin typeface="Times New Roman"/>
                <a:cs typeface="Times New Roman"/>
              </a:rPr>
              <a:t>: </a:t>
            </a:r>
            <a:r>
              <a:rPr sz="1600" spc="-15" dirty="0">
                <a:latin typeface="Times New Roman"/>
                <a:cs typeface="Times New Roman"/>
              </a:rPr>
              <a:t>I</a:t>
            </a:r>
            <a:r>
              <a:rPr sz="1600" spc="-10" dirty="0">
                <a:latin typeface="Times New Roman"/>
                <a:cs typeface="Times New Roman"/>
              </a:rPr>
              <a:t>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3"/>
              </a:rPr>
              <a:t>patt</a:t>
            </a:r>
            <a:r>
              <a:rPr sz="1600" spc="-5" dirty="0">
                <a:latin typeface="Times New Roman"/>
                <a:cs typeface="Times New Roman"/>
                <a:hlinkClick r:id="rId3"/>
              </a:rPr>
              <a:t>e</a:t>
            </a:r>
            <a:r>
              <a:rPr sz="1600" spc="-10" dirty="0">
                <a:latin typeface="Times New Roman"/>
                <a:cs typeface="Times New Roman"/>
                <a:hlinkClick r:id="rId3"/>
              </a:rPr>
              <a:t>rn</a:t>
            </a:r>
            <a:r>
              <a:rPr sz="1600" spc="-5" dirty="0">
                <a:latin typeface="Times New Roman"/>
                <a:cs typeface="Times New Roman"/>
                <a:hlinkClick r:id="rId3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3"/>
              </a:rPr>
              <a:t>r</a:t>
            </a:r>
            <a:r>
              <a:rPr sz="1600" spc="-5" dirty="0">
                <a:latin typeface="Times New Roman"/>
                <a:cs typeface="Times New Roman"/>
                <a:hlinkClick r:id="rId3"/>
              </a:rPr>
              <a:t>e</a:t>
            </a:r>
            <a:r>
              <a:rPr sz="1600" spc="-10" dirty="0">
                <a:latin typeface="Times New Roman"/>
                <a:cs typeface="Times New Roman"/>
                <a:hlinkClick r:id="rId3"/>
              </a:rPr>
              <a:t>cognitio</a:t>
            </a:r>
            <a:r>
              <a:rPr sz="1600" spc="0" dirty="0">
                <a:latin typeface="Times New Roman"/>
                <a:cs typeface="Times New Roman"/>
                <a:hlinkClick r:id="rId3"/>
              </a:rPr>
              <a:t>n</a:t>
            </a:r>
            <a:r>
              <a:rPr sz="1600" spc="-5" dirty="0">
                <a:latin typeface="Times New Roman"/>
                <a:cs typeface="Times New Roman"/>
              </a:rPr>
              <a:t>,</a:t>
            </a:r>
            <a:r>
              <a:rPr sz="1600" spc="-10" dirty="0">
                <a:latin typeface="Times New Roman"/>
                <a:cs typeface="Times New Roman"/>
              </a:rPr>
              <a:t> 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b="1" i="1" spc="-5" dirty="0">
                <a:latin typeface="Times New Roman"/>
                <a:cs typeface="Times New Roman"/>
              </a:rPr>
              <a:t>k</a:t>
            </a:r>
            <a:r>
              <a:rPr sz="1600" b="1" spc="-15" dirty="0">
                <a:latin typeface="Times New Roman"/>
                <a:cs typeface="Times New Roman"/>
              </a:rPr>
              <a:t>-ne</a:t>
            </a:r>
            <a:r>
              <a:rPr sz="1600" b="1" spc="-5" dirty="0">
                <a:latin typeface="Times New Roman"/>
                <a:cs typeface="Times New Roman"/>
              </a:rPr>
              <a:t>a</a:t>
            </a:r>
            <a:r>
              <a:rPr sz="1600" b="1" spc="-10" dirty="0">
                <a:latin typeface="Times New Roman"/>
                <a:cs typeface="Times New Roman"/>
              </a:rPr>
              <a:t>rest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nei</a:t>
            </a:r>
            <a:r>
              <a:rPr sz="1600" b="1" spc="-5" dirty="0">
                <a:latin typeface="Times New Roman"/>
                <a:cs typeface="Times New Roman"/>
              </a:rPr>
              <a:t>g</a:t>
            </a:r>
            <a:r>
              <a:rPr sz="1600" b="1" spc="-15" dirty="0">
                <a:latin typeface="Times New Roman"/>
                <a:cs typeface="Times New Roman"/>
              </a:rPr>
              <a:t>hb</a:t>
            </a:r>
            <a:r>
              <a:rPr sz="1600" b="1" spc="-5" dirty="0">
                <a:latin typeface="Times New Roman"/>
                <a:cs typeface="Times New Roman"/>
              </a:rPr>
              <a:t>o</a:t>
            </a:r>
            <a:r>
              <a:rPr sz="1600" b="1" spc="-10" dirty="0">
                <a:latin typeface="Times New Roman"/>
                <a:cs typeface="Times New Roman"/>
              </a:rPr>
              <a:t>rs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a</a:t>
            </a:r>
            <a:r>
              <a:rPr sz="1600" b="1" spc="0" dirty="0">
                <a:latin typeface="Times New Roman"/>
                <a:cs typeface="Times New Roman"/>
              </a:rPr>
              <a:t>l</a:t>
            </a:r>
            <a:r>
              <a:rPr sz="1600" b="1" spc="-10" dirty="0">
                <a:latin typeface="Times New Roman"/>
                <a:cs typeface="Times New Roman"/>
              </a:rPr>
              <a:t>gorit</a:t>
            </a:r>
            <a:r>
              <a:rPr sz="1600" b="1" spc="-5" dirty="0">
                <a:latin typeface="Times New Roman"/>
                <a:cs typeface="Times New Roman"/>
              </a:rPr>
              <a:t>h</a:t>
            </a:r>
            <a:r>
              <a:rPr sz="1600" b="1" spc="-15" dirty="0">
                <a:latin typeface="Times New Roman"/>
                <a:cs typeface="Times New Roman"/>
              </a:rPr>
              <a:t>m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(</a:t>
            </a:r>
            <a:r>
              <a:rPr sz="1600" b="1" i="1" spc="-5" dirty="0">
                <a:latin typeface="Times New Roman"/>
                <a:cs typeface="Times New Roman"/>
              </a:rPr>
              <a:t>k</a:t>
            </a:r>
            <a:r>
              <a:rPr sz="1600" b="1" spc="-15" dirty="0">
                <a:latin typeface="Times New Roman"/>
                <a:cs typeface="Times New Roman"/>
              </a:rPr>
              <a:t>-</a:t>
            </a:r>
            <a:r>
              <a:rPr sz="1600" b="1" spc="-5" dirty="0">
                <a:latin typeface="Times New Roman"/>
                <a:cs typeface="Times New Roman"/>
              </a:rPr>
              <a:t>N</a:t>
            </a:r>
            <a:r>
              <a:rPr sz="1600" b="1" spc="-20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) is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 </a:t>
            </a:r>
            <a:r>
              <a:rPr sz="1600" spc="-5" dirty="0">
                <a:latin typeface="Times New Roman"/>
                <a:cs typeface="Times New Roman"/>
                <a:hlinkClick r:id="rId4"/>
              </a:rPr>
              <a:t>non</a:t>
            </a:r>
            <a:r>
              <a:rPr sz="1600" spc="-15" dirty="0">
                <a:latin typeface="Times New Roman"/>
                <a:cs typeface="Times New Roman"/>
                <a:hlinkClick r:id="rId4"/>
              </a:rPr>
              <a:t>-</a:t>
            </a:r>
            <a:r>
              <a:rPr sz="1600" spc="-10" dirty="0">
                <a:latin typeface="Times New Roman"/>
                <a:cs typeface="Times New Roman"/>
                <a:hlinkClick r:id="rId4"/>
              </a:rPr>
              <a:t>par</a:t>
            </a:r>
            <a:r>
              <a:rPr sz="1600" spc="-5" dirty="0">
                <a:latin typeface="Times New Roman"/>
                <a:cs typeface="Times New Roman"/>
                <a:hlinkClick r:id="rId4"/>
              </a:rPr>
              <a:t>a</a:t>
            </a:r>
            <a:r>
              <a:rPr sz="1600" spc="-35" dirty="0">
                <a:latin typeface="Times New Roman"/>
                <a:cs typeface="Times New Roman"/>
                <a:hlinkClick r:id="rId4"/>
              </a:rPr>
              <a:t>m</a:t>
            </a:r>
            <a:r>
              <a:rPr sz="1600" spc="-5" dirty="0">
                <a:latin typeface="Times New Roman"/>
                <a:cs typeface="Times New Roman"/>
                <a:hlinkClick r:id="rId4"/>
              </a:rPr>
              <a:t>e</a:t>
            </a:r>
            <a:r>
              <a:rPr sz="1600" spc="-10" dirty="0">
                <a:latin typeface="Times New Roman"/>
                <a:cs typeface="Times New Roman"/>
                <a:hlinkClick r:id="rId4"/>
              </a:rPr>
              <a:t>tric</a:t>
            </a:r>
            <a:r>
              <a:rPr sz="1600" spc="20" dirty="0">
                <a:latin typeface="Times New Roman"/>
                <a:cs typeface="Times New Roman"/>
                <a:hlinkClick r:id="rId4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thod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used</a:t>
            </a:r>
            <a:r>
              <a:rPr sz="1600" spc="-5" dirty="0">
                <a:latin typeface="Times New Roman"/>
                <a:cs typeface="Times New Roman"/>
              </a:rPr>
              <a:t> f</a:t>
            </a:r>
            <a:r>
              <a:rPr sz="1600" spc="-10" dirty="0">
                <a:latin typeface="Times New Roman"/>
                <a:cs typeface="Times New Roman"/>
              </a:rPr>
              <a:t>or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5"/>
              </a:rPr>
              <a:t>classi</a:t>
            </a:r>
            <a:r>
              <a:rPr sz="1600" spc="-5" dirty="0">
                <a:latin typeface="Times New Roman"/>
                <a:cs typeface="Times New Roman"/>
                <a:hlinkClick r:id="rId5"/>
              </a:rPr>
              <a:t>f</a:t>
            </a:r>
            <a:r>
              <a:rPr sz="1600" spc="-10" dirty="0">
                <a:latin typeface="Times New Roman"/>
                <a:cs typeface="Times New Roman"/>
                <a:hlinkClick r:id="rId5"/>
              </a:rPr>
              <a:t>ication</a:t>
            </a:r>
            <a:r>
              <a:rPr sz="1600" spc="5" dirty="0">
                <a:latin typeface="Times New Roman"/>
                <a:cs typeface="Times New Roman"/>
                <a:hlinkClick r:id="rId5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6"/>
              </a:rPr>
              <a:t>regressi</a:t>
            </a:r>
            <a:r>
              <a:rPr sz="1600" dirty="0">
                <a:latin typeface="Times New Roman"/>
                <a:cs typeface="Times New Roman"/>
                <a:hlinkClick r:id="rId6"/>
              </a:rPr>
              <a:t>o</a:t>
            </a:r>
            <a:r>
              <a:rPr sz="1600" spc="-5" dirty="0">
                <a:latin typeface="Times New Roman"/>
                <a:cs typeface="Times New Roman"/>
                <a:hlinkClick r:id="rId6"/>
              </a:rPr>
              <a:t>n</a:t>
            </a:r>
            <a:r>
              <a:rPr sz="1600" spc="-5" dirty="0">
                <a:latin typeface="Times New Roman"/>
                <a:cs typeface="Times New Roman"/>
              </a:rPr>
              <a:t>.</a:t>
            </a:r>
            <a:r>
              <a:rPr sz="1600" spc="-1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both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cases,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</a:t>
            </a:r>
            <a:r>
              <a:rPr sz="1600" spc="-5" dirty="0">
                <a:latin typeface="Times New Roman"/>
                <a:cs typeface="Times New Roman"/>
              </a:rPr>
              <a:t>p</a:t>
            </a:r>
            <a:r>
              <a:rPr sz="1600" spc="-10" dirty="0">
                <a:latin typeface="Times New Roman"/>
                <a:cs typeface="Times New Roman"/>
              </a:rPr>
              <a:t>ut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5" dirty="0">
                <a:latin typeface="Times New Roman"/>
                <a:cs typeface="Times New Roman"/>
              </a:rPr>
              <a:t>si</a:t>
            </a:r>
            <a:r>
              <a:rPr sz="1600" spc="-5" dirty="0">
                <a:latin typeface="Times New Roman"/>
                <a:cs typeface="Times New Roman"/>
              </a:rPr>
              <a:t>s</a:t>
            </a:r>
            <a:r>
              <a:rPr sz="1600" spc="-10" dirty="0">
                <a:latin typeface="Times New Roman"/>
                <a:cs typeface="Times New Roman"/>
              </a:rPr>
              <a:t>ts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k</a:t>
            </a:r>
            <a:r>
              <a:rPr sz="1600" i="1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clo</a:t>
            </a:r>
            <a:r>
              <a:rPr sz="1600" spc="-15" dirty="0">
                <a:latin typeface="Times New Roman"/>
                <a:cs typeface="Times New Roman"/>
              </a:rPr>
              <a:t>se</a:t>
            </a:r>
            <a:r>
              <a:rPr sz="1600" spc="-5" dirty="0">
                <a:latin typeface="Times New Roman"/>
                <a:cs typeface="Times New Roman"/>
              </a:rPr>
              <a:t>st t</a:t>
            </a:r>
            <a:r>
              <a:rPr sz="1600" spc="-20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aining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exa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p</a:t>
            </a:r>
            <a:r>
              <a:rPr sz="1600" spc="0" dirty="0">
                <a:latin typeface="Times New Roman"/>
                <a:cs typeface="Times New Roman"/>
              </a:rPr>
              <a:t>l</a:t>
            </a:r>
            <a:r>
              <a:rPr sz="1600" spc="-10" dirty="0">
                <a:latin typeface="Times New Roman"/>
                <a:cs typeface="Times New Roman"/>
              </a:rPr>
              <a:t>es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  <a:hlinkClick r:id="rId7"/>
              </a:rPr>
              <a:t>f</a:t>
            </a:r>
            <a:r>
              <a:rPr sz="1600" spc="-10" dirty="0">
                <a:latin typeface="Times New Roman"/>
                <a:cs typeface="Times New Roman"/>
                <a:hlinkClick r:id="rId7"/>
              </a:rPr>
              <a:t>eatu</a:t>
            </a:r>
            <a:r>
              <a:rPr sz="1600" spc="-5" dirty="0">
                <a:latin typeface="Times New Roman"/>
                <a:cs typeface="Times New Roman"/>
                <a:hlinkClick r:id="rId7"/>
              </a:rPr>
              <a:t>r</a:t>
            </a:r>
            <a:r>
              <a:rPr sz="1600" spc="-10" dirty="0">
                <a:latin typeface="Times New Roman"/>
                <a:cs typeface="Times New Roman"/>
                <a:hlinkClick r:id="rId7"/>
              </a:rPr>
              <a:t>e</a:t>
            </a:r>
            <a:r>
              <a:rPr sz="1600" spc="-5" dirty="0">
                <a:latin typeface="Times New Roman"/>
                <a:cs typeface="Times New Roman"/>
                <a:hlinkClick r:id="rId7"/>
              </a:rPr>
              <a:t> </a:t>
            </a:r>
            <a:r>
              <a:rPr sz="1600" spc="-15" dirty="0">
                <a:latin typeface="Times New Roman"/>
                <a:cs typeface="Times New Roman"/>
                <a:hlinkClick r:id="rId7"/>
              </a:rPr>
              <a:t>s</a:t>
            </a:r>
            <a:r>
              <a:rPr sz="1600" spc="-10" dirty="0">
                <a:latin typeface="Times New Roman"/>
                <a:cs typeface="Times New Roman"/>
                <a:hlinkClick r:id="rId7"/>
              </a:rPr>
              <a:t>pac</a:t>
            </a:r>
            <a:r>
              <a:rPr sz="1600" spc="-5" dirty="0">
                <a:latin typeface="Times New Roman"/>
                <a:cs typeface="Times New Roman"/>
                <a:hlinkClick r:id="rId7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"/>
              </a:spcBef>
              <a:buClr>
                <a:srgbClr val="212121"/>
              </a:buClr>
              <a:buFont typeface="Times New Roman"/>
              <a:buChar char="•"/>
            </a:pPr>
            <a:endParaRPr sz="1600">
              <a:latin typeface="Times New Roman"/>
              <a:cs typeface="Times New Roman"/>
            </a:endParaRPr>
          </a:p>
          <a:p>
            <a:pPr marL="12700" marR="129539">
              <a:lnSpc>
                <a:spcPts val="1839"/>
              </a:lnSpc>
              <a:buClr>
                <a:srgbClr val="212121"/>
              </a:buClr>
              <a:buFont typeface="Times New Roman"/>
              <a:buChar char="•"/>
              <a:tabLst>
                <a:tab pos="133350" algn="l"/>
              </a:tabLst>
            </a:pPr>
            <a:r>
              <a:rPr sz="1600" b="1" spc="-15" dirty="0">
                <a:latin typeface="Times New Roman"/>
                <a:cs typeface="Times New Roman"/>
              </a:rPr>
              <a:t>Su</a:t>
            </a:r>
            <a:r>
              <a:rPr sz="1600" b="1" dirty="0">
                <a:latin typeface="Times New Roman"/>
                <a:cs typeface="Times New Roman"/>
              </a:rPr>
              <a:t>p</a:t>
            </a:r>
            <a:r>
              <a:rPr sz="1600" b="1" spc="-15" dirty="0">
                <a:latin typeface="Times New Roman"/>
                <a:cs typeface="Times New Roman"/>
              </a:rPr>
              <a:t>p</a:t>
            </a:r>
            <a:r>
              <a:rPr sz="1600" b="1" spc="-10" dirty="0">
                <a:latin typeface="Times New Roman"/>
                <a:cs typeface="Times New Roman"/>
              </a:rPr>
              <a:t>ort</a:t>
            </a:r>
            <a:r>
              <a:rPr sz="1600" b="1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Vect</a:t>
            </a:r>
            <a:r>
              <a:rPr sz="1600" b="1" spc="-10" dirty="0">
                <a:latin typeface="Times New Roman"/>
                <a:cs typeface="Times New Roman"/>
              </a:rPr>
              <a:t>or</a:t>
            </a:r>
            <a:r>
              <a:rPr sz="1600" b="1" spc="1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Machines:</a:t>
            </a:r>
            <a:r>
              <a:rPr sz="1600" b="1" spc="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I</a:t>
            </a:r>
            <a:r>
              <a:rPr sz="1600" spc="-10" dirty="0">
                <a:latin typeface="Times New Roman"/>
                <a:cs typeface="Times New Roman"/>
              </a:rPr>
              <a:t>n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  <a:hlinkClick r:id="rId8"/>
              </a:rPr>
              <a:t>m</a:t>
            </a:r>
            <a:r>
              <a:rPr sz="1600" spc="-10" dirty="0">
                <a:latin typeface="Times New Roman"/>
                <a:cs typeface="Times New Roman"/>
                <a:hlinkClick r:id="rId8"/>
              </a:rPr>
              <a:t>a</a:t>
            </a:r>
            <a:r>
              <a:rPr sz="1600" spc="-5" dirty="0">
                <a:latin typeface="Times New Roman"/>
                <a:cs typeface="Times New Roman"/>
                <a:hlinkClick r:id="rId8"/>
              </a:rPr>
              <a:t>c</a:t>
            </a:r>
            <a:r>
              <a:rPr sz="1600" spc="-10" dirty="0">
                <a:latin typeface="Times New Roman"/>
                <a:cs typeface="Times New Roman"/>
                <a:hlinkClick r:id="rId8"/>
              </a:rPr>
              <a:t>hine</a:t>
            </a:r>
            <a:r>
              <a:rPr sz="1600" spc="-5" dirty="0">
                <a:latin typeface="Times New Roman"/>
                <a:cs typeface="Times New Roman"/>
                <a:hlinkClick r:id="rId8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8"/>
              </a:rPr>
              <a:t>lea</a:t>
            </a:r>
            <a:r>
              <a:rPr sz="1600" spc="-20" dirty="0">
                <a:latin typeface="Times New Roman"/>
                <a:cs typeface="Times New Roman"/>
                <a:hlinkClick r:id="rId8"/>
              </a:rPr>
              <a:t>r</a:t>
            </a:r>
            <a:r>
              <a:rPr sz="1600" spc="-10" dirty="0">
                <a:latin typeface="Times New Roman"/>
                <a:cs typeface="Times New Roman"/>
                <a:hlinkClick r:id="rId8"/>
              </a:rPr>
              <a:t>nin</a:t>
            </a:r>
            <a:r>
              <a:rPr sz="1600" dirty="0">
                <a:latin typeface="Times New Roman"/>
                <a:cs typeface="Times New Roman"/>
                <a:hlinkClick r:id="rId8"/>
              </a:rPr>
              <a:t>g</a:t>
            </a:r>
            <a:r>
              <a:rPr sz="1600" spc="-5" dirty="0">
                <a:latin typeface="Times New Roman"/>
                <a:cs typeface="Times New Roman"/>
              </a:rPr>
              <a:t>,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s</a:t>
            </a:r>
            <a:r>
              <a:rPr sz="1600" spc="-5" dirty="0">
                <a:latin typeface="Times New Roman"/>
                <a:cs typeface="Times New Roman"/>
              </a:rPr>
              <a:t>u</a:t>
            </a:r>
            <a:r>
              <a:rPr sz="1600" spc="-10" dirty="0">
                <a:latin typeface="Times New Roman"/>
                <a:cs typeface="Times New Roman"/>
              </a:rPr>
              <a:t>p</a:t>
            </a:r>
            <a:r>
              <a:rPr sz="1600" spc="-20" dirty="0">
                <a:latin typeface="Times New Roman"/>
                <a:cs typeface="Times New Roman"/>
              </a:rPr>
              <a:t>p</a:t>
            </a:r>
            <a:r>
              <a:rPr sz="1600" spc="-10" dirty="0">
                <a:latin typeface="Times New Roman"/>
                <a:cs typeface="Times New Roman"/>
              </a:rPr>
              <a:t>ort vector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achin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(S</a:t>
            </a:r>
            <a:r>
              <a:rPr sz="1600" spc="-5" dirty="0">
                <a:latin typeface="Times New Roman"/>
                <a:cs typeface="Times New Roman"/>
              </a:rPr>
              <a:t>V</a:t>
            </a:r>
            <a:r>
              <a:rPr sz="1600" spc="-20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s, also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s</a:t>
            </a:r>
            <a:r>
              <a:rPr sz="1600" spc="-5" dirty="0">
                <a:latin typeface="Times New Roman"/>
                <a:cs typeface="Times New Roman"/>
              </a:rPr>
              <a:t>u</a:t>
            </a:r>
            <a:r>
              <a:rPr sz="1600" spc="0" dirty="0">
                <a:latin typeface="Times New Roman"/>
                <a:cs typeface="Times New Roman"/>
              </a:rPr>
              <a:t>p</a:t>
            </a:r>
            <a:r>
              <a:rPr sz="1600" spc="-10" dirty="0">
                <a:latin typeface="Times New Roman"/>
                <a:cs typeface="Times New Roman"/>
              </a:rPr>
              <a:t>port vector netwo</a:t>
            </a:r>
            <a:r>
              <a:rPr sz="1600" spc="-5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k</a:t>
            </a:r>
            <a:r>
              <a:rPr sz="1600" spc="5" dirty="0">
                <a:latin typeface="Times New Roman"/>
                <a:cs typeface="Times New Roman"/>
              </a:rPr>
              <a:t>s</a:t>
            </a:r>
            <a:r>
              <a:rPr sz="1600" spc="-10" dirty="0">
                <a:latin typeface="Times New Roman"/>
                <a:cs typeface="Times New Roman"/>
              </a:rPr>
              <a:t>) are </a:t>
            </a:r>
            <a:r>
              <a:rPr sz="1600" spc="-15" dirty="0">
                <a:latin typeface="Times New Roman"/>
                <a:cs typeface="Times New Roman"/>
                <a:hlinkClick r:id="rId9"/>
              </a:rPr>
              <a:t>s</a:t>
            </a:r>
            <a:r>
              <a:rPr sz="1600" spc="-5" dirty="0">
                <a:latin typeface="Times New Roman"/>
                <a:cs typeface="Times New Roman"/>
                <a:hlinkClick r:id="rId9"/>
              </a:rPr>
              <a:t>u</a:t>
            </a:r>
            <a:r>
              <a:rPr sz="1600" spc="-10" dirty="0">
                <a:latin typeface="Times New Roman"/>
                <a:cs typeface="Times New Roman"/>
                <a:hlinkClick r:id="rId9"/>
              </a:rPr>
              <a:t>pervised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9"/>
              </a:rPr>
              <a:t>learni</a:t>
            </a:r>
            <a:r>
              <a:rPr sz="1600" spc="-5" dirty="0">
                <a:latin typeface="Times New Roman"/>
                <a:cs typeface="Times New Roman"/>
                <a:hlinkClick r:id="rId9"/>
              </a:rPr>
              <a:t>n</a:t>
            </a:r>
            <a:r>
              <a:rPr sz="1600" spc="-10" dirty="0">
                <a:latin typeface="Times New Roman"/>
                <a:cs typeface="Times New Roman"/>
                <a:hlinkClick r:id="rId9"/>
              </a:rPr>
              <a:t>g</a:t>
            </a:r>
            <a:r>
              <a:rPr sz="1600" spc="15" dirty="0">
                <a:latin typeface="Times New Roman"/>
                <a:cs typeface="Times New Roman"/>
                <a:hlinkClick r:id="rId9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odels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w</a:t>
            </a:r>
            <a:r>
              <a:rPr sz="1600" dirty="0">
                <a:latin typeface="Times New Roman"/>
                <a:cs typeface="Times New Roman"/>
              </a:rPr>
              <a:t>i</a:t>
            </a:r>
            <a:r>
              <a:rPr sz="1600" spc="-10" dirty="0">
                <a:latin typeface="Times New Roman"/>
                <a:cs typeface="Times New Roman"/>
              </a:rPr>
              <a:t>th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ass</a:t>
            </a:r>
            <a:r>
              <a:rPr sz="1600" spc="-5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ciated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learn</a:t>
            </a:r>
            <a:r>
              <a:rPr sz="1600" spc="0" dirty="0">
                <a:latin typeface="Times New Roman"/>
                <a:cs typeface="Times New Roman"/>
              </a:rPr>
              <a:t>i</a:t>
            </a:r>
            <a:r>
              <a:rPr sz="1600" spc="-10" dirty="0">
                <a:latin typeface="Times New Roman"/>
                <a:cs typeface="Times New Roman"/>
              </a:rPr>
              <a:t>ng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10"/>
              </a:rPr>
              <a:t>algori</a:t>
            </a:r>
            <a:r>
              <a:rPr sz="1600" spc="-5" dirty="0">
                <a:latin typeface="Times New Roman"/>
                <a:cs typeface="Times New Roman"/>
                <a:hlinkClick r:id="rId10"/>
              </a:rPr>
              <a:t>t</a:t>
            </a:r>
            <a:r>
              <a:rPr sz="1600" spc="0" dirty="0">
                <a:latin typeface="Times New Roman"/>
                <a:cs typeface="Times New Roman"/>
                <a:hlinkClick r:id="rId10"/>
              </a:rPr>
              <a:t>h</a:t>
            </a:r>
            <a:r>
              <a:rPr sz="1600" spc="-45" dirty="0">
                <a:latin typeface="Times New Roman"/>
                <a:cs typeface="Times New Roman"/>
                <a:hlinkClick r:id="rId10"/>
              </a:rPr>
              <a:t>m</a:t>
            </a:r>
            <a:r>
              <a:rPr sz="1600" spc="-10" dirty="0">
                <a:latin typeface="Times New Roman"/>
                <a:cs typeface="Times New Roman"/>
                <a:hlinkClick r:id="rId10"/>
              </a:rPr>
              <a:t>s</a:t>
            </a:r>
            <a:r>
              <a:rPr sz="1600" dirty="0">
                <a:latin typeface="Times New Roman"/>
                <a:cs typeface="Times New Roman"/>
                <a:hlinkClick r:id="rId10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that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anal</a:t>
            </a:r>
            <a:r>
              <a:rPr sz="1600" spc="-20" dirty="0">
                <a:latin typeface="Times New Roman"/>
                <a:cs typeface="Times New Roman"/>
              </a:rPr>
              <a:t>y</a:t>
            </a:r>
            <a:r>
              <a:rPr sz="1600" spc="-10" dirty="0">
                <a:latin typeface="Times New Roman"/>
                <a:cs typeface="Times New Roman"/>
              </a:rPr>
              <a:t>ze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da</a:t>
            </a:r>
            <a:r>
              <a:rPr sz="1600" spc="0" dirty="0">
                <a:latin typeface="Times New Roman"/>
                <a:cs typeface="Times New Roman"/>
              </a:rPr>
              <a:t>t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used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for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5"/>
              </a:rPr>
              <a:t>classi</a:t>
            </a:r>
            <a:r>
              <a:rPr sz="1600" spc="-5" dirty="0">
                <a:latin typeface="Times New Roman"/>
                <a:cs typeface="Times New Roman"/>
                <a:hlinkClick r:id="rId5"/>
              </a:rPr>
              <a:t>f</a:t>
            </a:r>
            <a:r>
              <a:rPr sz="1600" spc="-10" dirty="0">
                <a:latin typeface="Times New Roman"/>
                <a:cs typeface="Times New Roman"/>
                <a:hlinkClick r:id="rId5"/>
              </a:rPr>
              <a:t>ication</a:t>
            </a:r>
            <a:r>
              <a:rPr sz="1600" spc="5" dirty="0">
                <a:latin typeface="Times New Roman"/>
                <a:cs typeface="Times New Roman"/>
                <a:hlinkClick r:id="rId5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6"/>
              </a:rPr>
              <a:t>regressi</a:t>
            </a:r>
            <a:r>
              <a:rPr sz="1600" dirty="0">
                <a:latin typeface="Times New Roman"/>
                <a:cs typeface="Times New Roman"/>
                <a:hlinkClick r:id="rId6"/>
              </a:rPr>
              <a:t>o</a:t>
            </a:r>
            <a:r>
              <a:rPr sz="1600" spc="-10" dirty="0">
                <a:latin typeface="Times New Roman"/>
                <a:cs typeface="Times New Roman"/>
                <a:hlinkClick r:id="rId6"/>
              </a:rPr>
              <a:t>n</a:t>
            </a:r>
            <a:r>
              <a:rPr sz="1600" dirty="0">
                <a:latin typeface="Times New Roman"/>
                <a:cs typeface="Times New Roman"/>
                <a:hlinkClick r:id="rId6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6"/>
              </a:rPr>
              <a:t>analy</a:t>
            </a:r>
            <a:r>
              <a:rPr sz="1600" spc="-5" dirty="0">
                <a:latin typeface="Times New Roman"/>
                <a:cs typeface="Times New Roman"/>
                <a:hlinkClick r:id="rId6"/>
              </a:rPr>
              <a:t>sis</a:t>
            </a:r>
            <a:r>
              <a:rPr sz="1600" spc="-5" dirty="0">
                <a:latin typeface="Times New Roman"/>
                <a:cs typeface="Times New Roman"/>
              </a:rPr>
              <a:t>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"/>
              </a:spcBef>
              <a:buClr>
                <a:srgbClr val="212121"/>
              </a:buClr>
              <a:buFont typeface="Times New Roman"/>
              <a:buChar char="•"/>
            </a:pP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ts val="1839"/>
              </a:lnSpc>
              <a:buClr>
                <a:srgbClr val="212121"/>
              </a:buClr>
              <a:buFont typeface="Times New Roman"/>
              <a:buChar char="•"/>
              <a:tabLst>
                <a:tab pos="134620" algn="l"/>
              </a:tabLst>
            </a:pPr>
            <a:r>
              <a:rPr sz="1600" b="1" spc="-25" dirty="0">
                <a:latin typeface="Times New Roman"/>
                <a:cs typeface="Times New Roman"/>
              </a:rPr>
              <a:t>G</a:t>
            </a:r>
            <a:r>
              <a:rPr sz="1600" b="1" spc="-10" dirty="0">
                <a:latin typeface="Times New Roman"/>
                <a:cs typeface="Times New Roman"/>
              </a:rPr>
              <a:t>rid</a:t>
            </a:r>
            <a:r>
              <a:rPr sz="1600" b="1" spc="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Se</a:t>
            </a:r>
            <a:r>
              <a:rPr sz="1600" b="1" spc="-5" dirty="0">
                <a:latin typeface="Times New Roman"/>
                <a:cs typeface="Times New Roman"/>
              </a:rPr>
              <a:t>a</a:t>
            </a:r>
            <a:r>
              <a:rPr sz="1600" b="1" spc="-10" dirty="0">
                <a:latin typeface="Times New Roman"/>
                <a:cs typeface="Times New Roman"/>
              </a:rPr>
              <a:t>rch:</a:t>
            </a:r>
            <a:r>
              <a:rPr sz="1600" b="1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h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 t</a:t>
            </a:r>
            <a:r>
              <a:rPr sz="1600" spc="-20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aditional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w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10" dirty="0">
                <a:latin typeface="Times New Roman"/>
                <a:cs typeface="Times New Roman"/>
              </a:rPr>
              <a:t>y </a:t>
            </a:r>
            <a:r>
              <a:rPr sz="1600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per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o</a:t>
            </a:r>
            <a:r>
              <a:rPr sz="1600" spc="-5" dirty="0">
                <a:latin typeface="Times New Roman"/>
                <a:cs typeface="Times New Roman"/>
              </a:rPr>
              <a:t>r</a:t>
            </a:r>
            <a:r>
              <a:rPr sz="1600" spc="-4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ing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hyp</a:t>
            </a:r>
            <a:r>
              <a:rPr sz="1600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par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dirty="0">
                <a:latin typeface="Times New Roman"/>
                <a:cs typeface="Times New Roman"/>
              </a:rPr>
              <a:t>t</a:t>
            </a:r>
            <a:r>
              <a:rPr sz="1600" spc="-10" dirty="0">
                <a:latin typeface="Times New Roman"/>
                <a:cs typeface="Times New Roman"/>
              </a:rPr>
              <a:t>er opt</a:t>
            </a:r>
            <a:r>
              <a:rPr sz="1600" spc="0" dirty="0">
                <a:latin typeface="Times New Roman"/>
                <a:cs typeface="Times New Roman"/>
              </a:rPr>
              <a:t>i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0" dirty="0">
                <a:latin typeface="Times New Roman"/>
                <a:cs typeface="Times New Roman"/>
              </a:rPr>
              <a:t>i</a:t>
            </a:r>
            <a:r>
              <a:rPr sz="1600" spc="-5" dirty="0">
                <a:latin typeface="Times New Roman"/>
                <a:cs typeface="Times New Roman"/>
              </a:rPr>
              <a:t>z</a:t>
            </a:r>
            <a:r>
              <a:rPr sz="1600" spc="-10" dirty="0">
                <a:latin typeface="Times New Roman"/>
                <a:cs typeface="Times New Roman"/>
              </a:rPr>
              <a:t>ation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has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been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g</a:t>
            </a:r>
            <a:r>
              <a:rPr sz="1600" i="1" spc="-15" dirty="0">
                <a:latin typeface="Times New Roman"/>
                <a:cs typeface="Times New Roman"/>
              </a:rPr>
              <a:t>ri</a:t>
            </a:r>
            <a:r>
              <a:rPr sz="1600" i="1" spc="-10" dirty="0">
                <a:latin typeface="Times New Roman"/>
                <a:cs typeface="Times New Roman"/>
              </a:rPr>
              <a:t>d</a:t>
            </a:r>
            <a:r>
              <a:rPr sz="1600" i="1" spc="-5" dirty="0">
                <a:latin typeface="Times New Roman"/>
                <a:cs typeface="Times New Roman"/>
              </a:rPr>
              <a:t> </a:t>
            </a:r>
            <a:r>
              <a:rPr sz="1600" i="1" spc="-15" dirty="0">
                <a:latin typeface="Times New Roman"/>
                <a:cs typeface="Times New Roman"/>
              </a:rPr>
              <a:t>se</a:t>
            </a:r>
            <a:r>
              <a:rPr sz="1600" i="1" spc="-5" dirty="0">
                <a:latin typeface="Times New Roman"/>
                <a:cs typeface="Times New Roman"/>
              </a:rPr>
              <a:t>a</a:t>
            </a:r>
            <a:r>
              <a:rPr sz="1600" i="1" spc="-15" dirty="0">
                <a:latin typeface="Times New Roman"/>
                <a:cs typeface="Times New Roman"/>
              </a:rPr>
              <a:t>rc</a:t>
            </a:r>
            <a:r>
              <a:rPr sz="1600" i="1" dirty="0">
                <a:latin typeface="Times New Roman"/>
                <a:cs typeface="Times New Roman"/>
              </a:rPr>
              <a:t>h</a:t>
            </a:r>
            <a:r>
              <a:rPr sz="1600" spc="-5" dirty="0">
                <a:latin typeface="Times New Roman"/>
                <a:cs typeface="Times New Roman"/>
              </a:rPr>
              <a:t>,</a:t>
            </a:r>
            <a:r>
              <a:rPr sz="1600" spc="-10" dirty="0">
                <a:latin typeface="Times New Roman"/>
                <a:cs typeface="Times New Roman"/>
              </a:rPr>
              <a:t> or a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pa</a:t>
            </a:r>
            <a:r>
              <a:rPr sz="1600" i="1" spc="-15" dirty="0">
                <a:latin typeface="Times New Roman"/>
                <a:cs typeface="Times New Roman"/>
              </a:rPr>
              <a:t>r</a:t>
            </a:r>
            <a:r>
              <a:rPr sz="1600" i="1" spc="-5" dirty="0">
                <a:latin typeface="Times New Roman"/>
                <a:cs typeface="Times New Roman"/>
              </a:rPr>
              <a:t>a</a:t>
            </a:r>
            <a:r>
              <a:rPr sz="1600" i="1" spc="-15" dirty="0">
                <a:latin typeface="Times New Roman"/>
                <a:cs typeface="Times New Roman"/>
              </a:rPr>
              <a:t>mete</a:t>
            </a:r>
            <a:r>
              <a:rPr sz="1600" i="1" spc="-10" dirty="0">
                <a:latin typeface="Times New Roman"/>
                <a:cs typeface="Times New Roman"/>
              </a:rPr>
              <a:t>r</a:t>
            </a:r>
            <a:r>
              <a:rPr sz="1600" i="1" dirty="0">
                <a:latin typeface="Times New Roman"/>
                <a:cs typeface="Times New Roman"/>
              </a:rPr>
              <a:t> </a:t>
            </a:r>
            <a:r>
              <a:rPr sz="1600" i="1" spc="-15" dirty="0">
                <a:latin typeface="Times New Roman"/>
                <a:cs typeface="Times New Roman"/>
              </a:rPr>
              <a:t>s</a:t>
            </a:r>
            <a:r>
              <a:rPr sz="1600" i="1" spc="-10" dirty="0">
                <a:latin typeface="Times New Roman"/>
                <a:cs typeface="Times New Roman"/>
              </a:rPr>
              <a:t>wee</a:t>
            </a:r>
            <a:r>
              <a:rPr sz="1600" i="1" dirty="0">
                <a:latin typeface="Times New Roman"/>
                <a:cs typeface="Times New Roman"/>
              </a:rPr>
              <a:t>p</a:t>
            </a:r>
            <a:r>
              <a:rPr sz="1600" spc="-5" dirty="0">
                <a:latin typeface="Times New Roman"/>
                <a:cs typeface="Times New Roman"/>
              </a:rPr>
              <a:t>,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w</a:t>
            </a:r>
            <a:r>
              <a:rPr sz="1600" spc="-10" dirty="0">
                <a:latin typeface="Times New Roman"/>
                <a:cs typeface="Times New Roman"/>
              </a:rPr>
              <a:t>hi</a:t>
            </a:r>
            <a:r>
              <a:rPr sz="1600" spc="-5" dirty="0">
                <a:latin typeface="Times New Roman"/>
                <a:cs typeface="Times New Roman"/>
              </a:rPr>
              <a:t>c</a:t>
            </a:r>
            <a:r>
              <a:rPr sz="1600" spc="-10" dirty="0">
                <a:latin typeface="Times New Roman"/>
                <a:cs typeface="Times New Roman"/>
              </a:rPr>
              <a:t>h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s</a:t>
            </a:r>
            <a:r>
              <a:rPr sz="1600" spc="0" dirty="0">
                <a:latin typeface="Times New Roman"/>
                <a:cs typeface="Times New Roman"/>
              </a:rPr>
              <a:t>i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ply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11"/>
              </a:rPr>
              <a:t>exhausti</a:t>
            </a:r>
            <a:r>
              <a:rPr sz="1600" spc="-5" dirty="0">
                <a:latin typeface="Times New Roman"/>
                <a:cs typeface="Times New Roman"/>
                <a:hlinkClick r:id="rId11"/>
              </a:rPr>
              <a:t>v</a:t>
            </a:r>
            <a:r>
              <a:rPr sz="1600" spc="-10" dirty="0">
                <a:latin typeface="Times New Roman"/>
                <a:cs typeface="Times New Roman"/>
                <a:hlinkClick r:id="rId11"/>
              </a:rPr>
              <a:t>e</a:t>
            </a:r>
            <a:r>
              <a:rPr sz="1600" dirty="0">
                <a:latin typeface="Times New Roman"/>
                <a:cs typeface="Times New Roman"/>
                <a:hlinkClick r:id="rId11"/>
              </a:rPr>
              <a:t> </a:t>
            </a:r>
            <a:r>
              <a:rPr sz="1600" spc="-15" dirty="0">
                <a:latin typeface="Times New Roman"/>
                <a:cs typeface="Times New Roman"/>
                <a:hlinkClick r:id="rId11"/>
              </a:rPr>
              <a:t>searchi</a:t>
            </a:r>
            <a:r>
              <a:rPr sz="1600" dirty="0">
                <a:latin typeface="Times New Roman"/>
                <a:cs typeface="Times New Roman"/>
                <a:hlinkClick r:id="rId11"/>
              </a:rPr>
              <a:t>n</a:t>
            </a:r>
            <a:r>
              <a:rPr sz="1600" spc="-10" dirty="0">
                <a:latin typeface="Times New Roman"/>
                <a:cs typeface="Times New Roman"/>
                <a:hlinkClick r:id="rId11"/>
              </a:rPr>
              <a:t>g</a:t>
            </a:r>
            <a:r>
              <a:rPr sz="1600" spc="5" dirty="0">
                <a:latin typeface="Times New Roman"/>
                <a:cs typeface="Times New Roman"/>
                <a:hlinkClick r:id="rId11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</a:t>
            </a:r>
            <a:r>
              <a:rPr sz="1600" spc="-5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ough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4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anual</a:t>
            </a:r>
            <a:r>
              <a:rPr sz="1600" spc="0" dirty="0">
                <a:latin typeface="Times New Roman"/>
                <a:cs typeface="Times New Roman"/>
              </a:rPr>
              <a:t>l</a:t>
            </a:r>
            <a:r>
              <a:rPr sz="1600" spc="-10" dirty="0">
                <a:latin typeface="Times New Roman"/>
                <a:cs typeface="Times New Roman"/>
              </a:rPr>
              <a:t>y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12121"/>
                </a:solidFill>
                <a:latin typeface="Times New Roman"/>
                <a:cs typeface="Times New Roman"/>
              </a:rPr>
              <a:t>s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peci</a:t>
            </a:r>
            <a:r>
              <a:rPr sz="1600" spc="-5" dirty="0">
                <a:solidFill>
                  <a:srgbClr val="212121"/>
                </a:solidFill>
                <a:latin typeface="Times New Roman"/>
                <a:cs typeface="Times New Roman"/>
              </a:rPr>
              <a:t>f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ied</a:t>
            </a:r>
            <a:r>
              <a:rPr sz="160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212121"/>
                </a:solidFill>
                <a:latin typeface="Times New Roman"/>
                <a:cs typeface="Times New Roman"/>
              </a:rPr>
              <a:t>s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ub</a:t>
            </a:r>
            <a:r>
              <a:rPr sz="1600" spc="-15" dirty="0">
                <a:solidFill>
                  <a:srgbClr val="212121"/>
                </a:solidFill>
                <a:latin typeface="Times New Roman"/>
                <a:cs typeface="Times New Roman"/>
              </a:rPr>
              <a:t>se</a:t>
            </a:r>
            <a:r>
              <a:rPr sz="1600" spc="-5" dirty="0">
                <a:solidFill>
                  <a:srgbClr val="212121"/>
                </a:solidFill>
                <a:latin typeface="Times New Roman"/>
                <a:cs typeface="Times New Roman"/>
              </a:rPr>
              <a:t>t</a:t>
            </a:r>
            <a:r>
              <a:rPr sz="160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of</a:t>
            </a:r>
            <a:r>
              <a:rPr sz="1600" spc="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212121"/>
                </a:solidFill>
                <a:latin typeface="Times New Roman"/>
                <a:cs typeface="Times New Roman"/>
              </a:rPr>
              <a:t>t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he</a:t>
            </a:r>
            <a:r>
              <a:rPr sz="1600" spc="-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hyperpar</a:t>
            </a:r>
            <a:r>
              <a:rPr sz="1600" spc="5" dirty="0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sz="1600" spc="-35" dirty="0">
                <a:solidFill>
                  <a:srgbClr val="212121"/>
                </a:solidFill>
                <a:latin typeface="Times New Roman"/>
                <a:cs typeface="Times New Roman"/>
              </a:rPr>
              <a:t>m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et</a:t>
            </a:r>
            <a:r>
              <a:rPr sz="1600" spc="-5" dirty="0">
                <a:solidFill>
                  <a:srgbClr val="212121"/>
                </a:solidFill>
                <a:latin typeface="Times New Roman"/>
                <a:cs typeface="Times New Roman"/>
              </a:rPr>
              <a:t>e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r</a:t>
            </a:r>
            <a:r>
              <a:rPr sz="1600" spc="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212121"/>
                </a:solidFill>
                <a:latin typeface="Times New Roman"/>
                <a:cs typeface="Times New Roman"/>
              </a:rPr>
              <a:t>s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pace of</a:t>
            </a:r>
            <a:r>
              <a:rPr sz="1600" spc="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a le</a:t>
            </a:r>
            <a:r>
              <a:rPr sz="1600" spc="-5" dirty="0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rni</a:t>
            </a:r>
            <a:r>
              <a:rPr sz="1600" spc="-5" dirty="0">
                <a:solidFill>
                  <a:srgbClr val="212121"/>
                </a:solidFill>
                <a:latin typeface="Times New Roman"/>
                <a:cs typeface="Times New Roman"/>
              </a:rPr>
              <a:t>n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g</a:t>
            </a:r>
            <a:r>
              <a:rPr sz="160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alg</a:t>
            </a:r>
            <a:r>
              <a:rPr sz="1600" spc="-5" dirty="0">
                <a:solidFill>
                  <a:srgbClr val="212121"/>
                </a:solidFill>
                <a:latin typeface="Times New Roman"/>
                <a:cs typeface="Times New Roman"/>
              </a:rPr>
              <a:t>orit</a:t>
            </a:r>
            <a:r>
              <a:rPr sz="1600" dirty="0">
                <a:solidFill>
                  <a:srgbClr val="212121"/>
                </a:solidFill>
                <a:latin typeface="Times New Roman"/>
                <a:cs typeface="Times New Roman"/>
              </a:rPr>
              <a:t>hm</a:t>
            </a:r>
            <a:r>
              <a:rPr sz="1050" dirty="0">
                <a:solidFill>
                  <a:srgbClr val="212121"/>
                </a:solidFill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  <a:buClr>
                <a:srgbClr val="212121"/>
              </a:buClr>
              <a:buFont typeface="Times New Roman"/>
              <a:buChar char="•"/>
            </a:pPr>
            <a:endParaRPr sz="1600">
              <a:latin typeface="Times New Roman"/>
              <a:cs typeface="Times New Roman"/>
            </a:endParaRPr>
          </a:p>
          <a:p>
            <a:pPr marL="12700" marR="93345">
              <a:lnSpc>
                <a:spcPts val="1839"/>
              </a:lnSpc>
              <a:buClr>
                <a:srgbClr val="212121"/>
              </a:buClr>
              <a:buFont typeface="Times New Roman"/>
              <a:buChar char="•"/>
              <a:tabLst>
                <a:tab pos="134620" algn="l"/>
              </a:tabLst>
            </a:pPr>
            <a:r>
              <a:rPr sz="1600" b="1" spc="-15" dirty="0">
                <a:latin typeface="Times New Roman"/>
                <a:cs typeface="Times New Roman"/>
              </a:rPr>
              <a:t>K </a:t>
            </a:r>
            <a:r>
              <a:rPr sz="1600" b="1" spc="-10" dirty="0">
                <a:latin typeface="Times New Roman"/>
                <a:cs typeface="Times New Roman"/>
              </a:rPr>
              <a:t>Folds </a:t>
            </a:r>
            <a:r>
              <a:rPr sz="1600" b="1" spc="-15" dirty="0">
                <a:latin typeface="Times New Roman"/>
                <a:cs typeface="Times New Roman"/>
              </a:rPr>
              <a:t>Cro</a:t>
            </a:r>
            <a:r>
              <a:rPr sz="1600" b="1" spc="-10" dirty="0">
                <a:latin typeface="Times New Roman"/>
                <a:cs typeface="Times New Roman"/>
              </a:rPr>
              <a:t>ss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Valid</a:t>
            </a:r>
            <a:r>
              <a:rPr sz="1600" b="1" spc="-5" dirty="0">
                <a:latin typeface="Times New Roman"/>
                <a:cs typeface="Times New Roman"/>
              </a:rPr>
              <a:t>a</a:t>
            </a:r>
            <a:r>
              <a:rPr sz="1600" b="1" spc="-10" dirty="0">
                <a:latin typeface="Times New Roman"/>
                <a:cs typeface="Times New Roman"/>
              </a:rPr>
              <a:t>to</a:t>
            </a:r>
            <a:r>
              <a:rPr sz="1600" b="1" dirty="0">
                <a:latin typeface="Times New Roman"/>
                <a:cs typeface="Times New Roman"/>
              </a:rPr>
              <a:t>r</a:t>
            </a:r>
            <a:r>
              <a:rPr sz="1600" spc="-5" dirty="0">
                <a:latin typeface="Times New Roman"/>
                <a:cs typeface="Times New Roman"/>
              </a:rPr>
              <a:t>: </a:t>
            </a:r>
            <a:r>
              <a:rPr sz="1600" spc="-15" dirty="0">
                <a:latin typeface="Times New Roman"/>
                <a:cs typeface="Times New Roman"/>
              </a:rPr>
              <a:t>P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ro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v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ides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train/test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in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d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ices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to</a:t>
            </a:r>
            <a:r>
              <a:rPr sz="1600" spc="15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1D1F21"/>
                </a:solidFill>
                <a:latin typeface="Times New Roman"/>
                <a:cs typeface="Times New Roman"/>
              </a:rPr>
              <a:t>s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plit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data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in</a:t>
            </a:r>
            <a:r>
              <a:rPr sz="1600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t</a:t>
            </a:r>
            <a:r>
              <a:rPr sz="1600" spc="-20" dirty="0">
                <a:solidFill>
                  <a:srgbClr val="1D1F21"/>
                </a:solidFill>
                <a:latin typeface="Times New Roman"/>
                <a:cs typeface="Times New Roman"/>
              </a:rPr>
              <a:t>r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a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in/test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1D1F21"/>
                </a:solidFill>
                <a:latin typeface="Times New Roman"/>
                <a:cs typeface="Times New Roman"/>
              </a:rPr>
              <a:t>set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s.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1D1F21"/>
                </a:solidFill>
                <a:latin typeface="Times New Roman"/>
                <a:cs typeface="Times New Roman"/>
              </a:rPr>
              <a:t>S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plit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da</a:t>
            </a:r>
            <a:r>
              <a:rPr sz="1600" spc="5" dirty="0">
                <a:solidFill>
                  <a:srgbClr val="1D1F21"/>
                </a:solidFill>
                <a:latin typeface="Times New Roman"/>
                <a:cs typeface="Times New Roman"/>
              </a:rPr>
              <a:t>t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aset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into</a:t>
            </a:r>
            <a:r>
              <a:rPr sz="1600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k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con</a:t>
            </a:r>
            <a:r>
              <a:rPr sz="1600" spc="-15" dirty="0">
                <a:solidFill>
                  <a:srgbClr val="1D1F21"/>
                </a:solidFill>
                <a:latin typeface="Times New Roman"/>
                <a:cs typeface="Times New Roman"/>
              </a:rPr>
              <a:t>sec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u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tive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folds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(with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o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ut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1D1F21"/>
                </a:solidFill>
                <a:latin typeface="Times New Roman"/>
                <a:cs typeface="Times New Roman"/>
              </a:rPr>
              <a:t>s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h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uffli</a:t>
            </a:r>
            <a:r>
              <a:rPr sz="1600" spc="-15" dirty="0">
                <a:solidFill>
                  <a:srgbClr val="1D1F21"/>
                </a:solidFill>
                <a:latin typeface="Times New Roman"/>
                <a:cs typeface="Times New Roman"/>
              </a:rPr>
              <a:t>n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g</a:t>
            </a:r>
            <a:r>
              <a:rPr sz="1600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by de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f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a</a:t>
            </a:r>
            <a:r>
              <a:rPr sz="1600" dirty="0">
                <a:solidFill>
                  <a:srgbClr val="1D1F21"/>
                </a:solidFill>
                <a:latin typeface="Times New Roman"/>
                <a:cs typeface="Times New Roman"/>
              </a:rPr>
              <a:t>u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lt).</a:t>
            </a:r>
            <a:r>
              <a:rPr sz="1600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Each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fold</a:t>
            </a:r>
            <a:r>
              <a:rPr sz="1600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is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then</a:t>
            </a:r>
            <a:r>
              <a:rPr sz="1600" spc="5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used</a:t>
            </a:r>
            <a:r>
              <a:rPr sz="1600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o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n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ce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1D1F21"/>
                </a:solidFill>
                <a:latin typeface="Times New Roman"/>
                <a:cs typeface="Times New Roman"/>
              </a:rPr>
              <a:t>a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s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a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vali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d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ation</a:t>
            </a:r>
            <a:r>
              <a:rPr sz="1600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1D1F21"/>
                </a:solidFill>
                <a:latin typeface="Times New Roman"/>
                <a:cs typeface="Times New Roman"/>
              </a:rPr>
              <a:t>whil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e</a:t>
            </a:r>
            <a:r>
              <a:rPr sz="1600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the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k</a:t>
            </a:r>
            <a:r>
              <a:rPr sz="1600" spc="20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- 1</a:t>
            </a:r>
            <a:r>
              <a:rPr sz="1600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r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e</a:t>
            </a:r>
            <a:r>
              <a:rPr sz="1600" spc="-35" dirty="0">
                <a:solidFill>
                  <a:srgbClr val="1D1F21"/>
                </a:solidFill>
                <a:latin typeface="Times New Roman"/>
                <a:cs typeface="Times New Roman"/>
              </a:rPr>
              <a:t>m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a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ining</a:t>
            </a:r>
            <a:r>
              <a:rPr sz="1600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f</a:t>
            </a:r>
            <a:r>
              <a:rPr sz="1600" spc="-20" dirty="0">
                <a:solidFill>
                  <a:srgbClr val="1D1F21"/>
                </a:solidFill>
                <a:latin typeface="Times New Roman"/>
                <a:cs typeface="Times New Roman"/>
              </a:rPr>
              <a:t>o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lds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 f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o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r</a:t>
            </a:r>
            <a:r>
              <a:rPr sz="1600" spc="-15" dirty="0">
                <a:solidFill>
                  <a:srgbClr val="1D1F21"/>
                </a:solidFill>
                <a:latin typeface="Times New Roman"/>
                <a:cs typeface="Times New Roman"/>
              </a:rPr>
              <a:t>m</a:t>
            </a:r>
            <a:r>
              <a:rPr sz="1600" spc="-25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the</a:t>
            </a:r>
            <a:r>
              <a:rPr sz="1600" spc="-5" dirty="0">
                <a:solidFill>
                  <a:srgbClr val="1D1F21"/>
                </a:solidFill>
                <a:latin typeface="Times New Roman"/>
                <a:cs typeface="Times New Roman"/>
              </a:rPr>
              <a:t> t</a:t>
            </a:r>
            <a:r>
              <a:rPr sz="1600" spc="-20" dirty="0">
                <a:solidFill>
                  <a:srgbClr val="1D1F21"/>
                </a:solidFill>
                <a:latin typeface="Times New Roman"/>
                <a:cs typeface="Times New Roman"/>
              </a:rPr>
              <a:t>r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ain</a:t>
            </a:r>
            <a:r>
              <a:rPr sz="1600" spc="0" dirty="0">
                <a:solidFill>
                  <a:srgbClr val="1D1F21"/>
                </a:solidFill>
                <a:latin typeface="Times New Roman"/>
                <a:cs typeface="Times New Roman"/>
              </a:rPr>
              <a:t>i</a:t>
            </a:r>
            <a:r>
              <a:rPr sz="1600" spc="-10" dirty="0">
                <a:solidFill>
                  <a:srgbClr val="1D1F21"/>
                </a:solidFill>
                <a:latin typeface="Times New Roman"/>
                <a:cs typeface="Times New Roman"/>
              </a:rPr>
              <a:t>ng</a:t>
            </a:r>
            <a:r>
              <a:rPr sz="1600" dirty="0">
                <a:solidFill>
                  <a:srgbClr val="1D1F2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1D1F21"/>
                </a:solidFill>
                <a:latin typeface="Times New Roman"/>
                <a:cs typeface="Times New Roman"/>
              </a:rPr>
              <a:t>set.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"/>
              </a:spcBef>
              <a:buClr>
                <a:srgbClr val="212121"/>
              </a:buClr>
              <a:buFont typeface="Times New Roman"/>
              <a:buChar char="•"/>
            </a:pPr>
            <a:endParaRPr sz="1600">
              <a:latin typeface="Times New Roman"/>
              <a:cs typeface="Times New Roman"/>
            </a:endParaRPr>
          </a:p>
          <a:p>
            <a:pPr marL="12700" marR="355600">
              <a:lnSpc>
                <a:spcPts val="1839"/>
              </a:lnSpc>
              <a:buClr>
                <a:srgbClr val="212121"/>
              </a:buClr>
              <a:buFont typeface="Times New Roman"/>
              <a:buChar char="•"/>
              <a:tabLst>
                <a:tab pos="133350" algn="l"/>
              </a:tabLst>
            </a:pPr>
            <a:r>
              <a:rPr sz="1600" b="1" spc="-5" dirty="0">
                <a:solidFill>
                  <a:srgbClr val="212121"/>
                </a:solidFill>
                <a:latin typeface="Times New Roman"/>
                <a:cs typeface="Times New Roman"/>
              </a:rPr>
              <a:t>P</a:t>
            </a:r>
            <a:r>
              <a:rPr sz="1600" b="1" spc="-10" dirty="0">
                <a:solidFill>
                  <a:srgbClr val="212121"/>
                </a:solidFill>
                <a:latin typeface="Times New Roman"/>
                <a:cs typeface="Times New Roman"/>
              </a:rPr>
              <a:t>rincipal</a:t>
            </a:r>
            <a:r>
              <a:rPr sz="1600" b="1" spc="-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212121"/>
                </a:solidFill>
                <a:latin typeface="Times New Roman"/>
                <a:cs typeface="Times New Roman"/>
              </a:rPr>
              <a:t>c</a:t>
            </a:r>
            <a:r>
              <a:rPr sz="1600" b="1" dirty="0">
                <a:solidFill>
                  <a:srgbClr val="212121"/>
                </a:solidFill>
                <a:latin typeface="Times New Roman"/>
                <a:cs typeface="Times New Roman"/>
              </a:rPr>
              <a:t>o</a:t>
            </a:r>
            <a:r>
              <a:rPr sz="1600" b="1" spc="-25" dirty="0">
                <a:solidFill>
                  <a:srgbClr val="212121"/>
                </a:solidFill>
                <a:latin typeface="Times New Roman"/>
                <a:cs typeface="Times New Roman"/>
              </a:rPr>
              <a:t>m</a:t>
            </a:r>
            <a:r>
              <a:rPr sz="1600" b="1" spc="-15" dirty="0">
                <a:solidFill>
                  <a:srgbClr val="212121"/>
                </a:solidFill>
                <a:latin typeface="Times New Roman"/>
                <a:cs typeface="Times New Roman"/>
              </a:rPr>
              <a:t>p</a:t>
            </a:r>
            <a:r>
              <a:rPr sz="1600" b="1" spc="0" dirty="0">
                <a:solidFill>
                  <a:srgbClr val="212121"/>
                </a:solidFill>
                <a:latin typeface="Times New Roman"/>
                <a:cs typeface="Times New Roman"/>
              </a:rPr>
              <a:t>o</a:t>
            </a:r>
            <a:r>
              <a:rPr sz="1600" b="1" spc="-15" dirty="0">
                <a:solidFill>
                  <a:srgbClr val="212121"/>
                </a:solidFill>
                <a:latin typeface="Times New Roman"/>
                <a:cs typeface="Times New Roman"/>
              </a:rPr>
              <a:t>nen</a:t>
            </a:r>
            <a:r>
              <a:rPr sz="1600" b="1" spc="-10" dirty="0">
                <a:solidFill>
                  <a:srgbClr val="212121"/>
                </a:solidFill>
                <a:latin typeface="Times New Roman"/>
                <a:cs typeface="Times New Roman"/>
              </a:rPr>
              <a:t>t a</a:t>
            </a:r>
            <a:r>
              <a:rPr sz="1600" b="1" spc="-15" dirty="0">
                <a:solidFill>
                  <a:srgbClr val="212121"/>
                </a:solidFill>
                <a:latin typeface="Times New Roman"/>
                <a:cs typeface="Times New Roman"/>
              </a:rPr>
              <a:t>n</a:t>
            </a:r>
            <a:r>
              <a:rPr sz="1600" b="1" spc="-10" dirty="0">
                <a:solidFill>
                  <a:srgbClr val="212121"/>
                </a:solidFill>
                <a:latin typeface="Times New Roman"/>
                <a:cs typeface="Times New Roman"/>
              </a:rPr>
              <a:t>aly</a:t>
            </a:r>
            <a:r>
              <a:rPr sz="1600" b="1" spc="-15" dirty="0">
                <a:solidFill>
                  <a:srgbClr val="212121"/>
                </a:solidFill>
                <a:latin typeface="Times New Roman"/>
                <a:cs typeface="Times New Roman"/>
              </a:rPr>
              <a:t>si</a:t>
            </a:r>
            <a:r>
              <a:rPr sz="1600" b="1" spc="-10" dirty="0">
                <a:solidFill>
                  <a:srgbClr val="212121"/>
                </a:solidFill>
                <a:latin typeface="Times New Roman"/>
                <a:cs typeface="Times New Roman"/>
              </a:rPr>
              <a:t>s</a:t>
            </a:r>
            <a:r>
              <a:rPr sz="1600" b="1" spc="1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212121"/>
                </a:solidFill>
                <a:latin typeface="Times New Roman"/>
                <a:cs typeface="Times New Roman"/>
              </a:rPr>
              <a:t>(</a:t>
            </a:r>
            <a:r>
              <a:rPr sz="1600" b="1" spc="-5" dirty="0">
                <a:solidFill>
                  <a:srgbClr val="212121"/>
                </a:solidFill>
                <a:latin typeface="Times New Roman"/>
                <a:cs typeface="Times New Roman"/>
              </a:rPr>
              <a:t>P</a:t>
            </a:r>
            <a:r>
              <a:rPr sz="1600" b="1" spc="-10" dirty="0">
                <a:solidFill>
                  <a:srgbClr val="212121"/>
                </a:solidFill>
                <a:latin typeface="Times New Roman"/>
                <a:cs typeface="Times New Roman"/>
              </a:rPr>
              <a:t>C</a:t>
            </a:r>
            <a:r>
              <a:rPr sz="1600" b="1" spc="-15" dirty="0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) is</a:t>
            </a:r>
            <a:r>
              <a:rPr sz="1600" spc="-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sz="1600" spc="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212121"/>
                </a:solidFill>
                <a:latin typeface="Times New Roman"/>
                <a:cs typeface="Times New Roman"/>
              </a:rPr>
              <a:t>statistica</a:t>
            </a:r>
            <a:r>
              <a:rPr sz="1600" spc="-5" dirty="0">
                <a:solidFill>
                  <a:srgbClr val="212121"/>
                </a:solidFill>
                <a:latin typeface="Times New Roman"/>
                <a:cs typeface="Times New Roman"/>
              </a:rPr>
              <a:t>l</a:t>
            </a:r>
            <a:r>
              <a:rPr sz="1600" spc="1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proced</a:t>
            </a:r>
            <a:r>
              <a:rPr sz="1600" spc="-5" dirty="0">
                <a:solidFill>
                  <a:srgbClr val="212121"/>
                </a:solidFill>
                <a:latin typeface="Times New Roman"/>
                <a:cs typeface="Times New Roman"/>
              </a:rPr>
              <a:t>u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re that</a:t>
            </a:r>
            <a:r>
              <a:rPr sz="1600" spc="-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uses</a:t>
            </a:r>
            <a:r>
              <a:rPr sz="1600" spc="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an</a:t>
            </a:r>
            <a:r>
              <a:rPr sz="1600" spc="1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12"/>
              </a:rPr>
              <a:t>orth</a:t>
            </a:r>
            <a:r>
              <a:rPr sz="1600" spc="-5" dirty="0">
                <a:latin typeface="Times New Roman"/>
                <a:cs typeface="Times New Roman"/>
                <a:hlinkClick r:id="rId12"/>
              </a:rPr>
              <a:t>o</a:t>
            </a:r>
            <a:r>
              <a:rPr sz="1600" spc="-10" dirty="0">
                <a:latin typeface="Times New Roman"/>
                <a:cs typeface="Times New Roman"/>
                <a:hlinkClick r:id="rId12"/>
              </a:rPr>
              <a:t>gonal</a:t>
            </a:r>
            <a:r>
              <a:rPr sz="1600" spc="-5" dirty="0">
                <a:latin typeface="Times New Roman"/>
                <a:cs typeface="Times New Roman"/>
                <a:hlinkClick r:id="rId12"/>
              </a:rPr>
              <a:t> t</a:t>
            </a:r>
            <a:r>
              <a:rPr sz="1600" spc="-20" dirty="0">
                <a:latin typeface="Times New Roman"/>
                <a:cs typeface="Times New Roman"/>
                <a:hlinkClick r:id="rId12"/>
              </a:rPr>
              <a:t>r</a:t>
            </a:r>
            <a:r>
              <a:rPr sz="1600" spc="-10" dirty="0">
                <a:latin typeface="Times New Roman"/>
                <a:cs typeface="Times New Roman"/>
                <a:hlinkClick r:id="rId12"/>
              </a:rPr>
              <a:t>an</a:t>
            </a:r>
            <a:r>
              <a:rPr sz="1600" spc="-15" dirty="0">
                <a:latin typeface="Times New Roman"/>
                <a:cs typeface="Times New Roman"/>
                <a:hlinkClick r:id="rId12"/>
              </a:rPr>
              <a:t>s</a:t>
            </a:r>
            <a:r>
              <a:rPr sz="1600" spc="-5" dirty="0">
                <a:latin typeface="Times New Roman"/>
                <a:cs typeface="Times New Roman"/>
                <a:hlinkClick r:id="rId12"/>
              </a:rPr>
              <a:t>f</a:t>
            </a:r>
            <a:r>
              <a:rPr sz="1600" spc="-10" dirty="0">
                <a:latin typeface="Times New Roman"/>
                <a:cs typeface="Times New Roman"/>
                <a:hlinkClick r:id="rId12"/>
              </a:rPr>
              <a:t>o</a:t>
            </a:r>
            <a:r>
              <a:rPr sz="1600" spc="-5" dirty="0">
                <a:latin typeface="Times New Roman"/>
                <a:cs typeface="Times New Roman"/>
                <a:hlinkClick r:id="rId12"/>
              </a:rPr>
              <a:t>r</a:t>
            </a:r>
            <a:r>
              <a:rPr sz="1600" spc="-45" dirty="0">
                <a:latin typeface="Times New Roman"/>
                <a:cs typeface="Times New Roman"/>
                <a:hlinkClick r:id="rId12"/>
              </a:rPr>
              <a:t>m</a:t>
            </a:r>
            <a:r>
              <a:rPr sz="1600" spc="-10" dirty="0">
                <a:latin typeface="Times New Roman"/>
                <a:cs typeface="Times New Roman"/>
                <a:hlinkClick r:id="rId12"/>
              </a:rPr>
              <a:t>ation</a:t>
            </a:r>
            <a:r>
              <a:rPr sz="1600" spc="20" dirty="0">
                <a:latin typeface="Times New Roman"/>
                <a:cs typeface="Times New Roman"/>
                <a:hlinkClick r:id="rId12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to</a:t>
            </a:r>
            <a:r>
              <a:rPr sz="160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co</a:t>
            </a:r>
            <a:r>
              <a:rPr sz="1600" spc="-5" dirty="0">
                <a:solidFill>
                  <a:srgbClr val="212121"/>
                </a:solidFill>
                <a:latin typeface="Times New Roman"/>
                <a:cs typeface="Times New Roman"/>
              </a:rPr>
              <a:t>n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vert a</a:t>
            </a:r>
            <a:r>
              <a:rPr sz="1600" spc="-5" dirty="0">
                <a:solidFill>
                  <a:srgbClr val="212121"/>
                </a:solidFill>
                <a:latin typeface="Times New Roman"/>
                <a:cs typeface="Times New Roman"/>
              </a:rPr>
              <a:t> s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et</a:t>
            </a:r>
            <a:r>
              <a:rPr sz="1600" spc="-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of</a:t>
            </a:r>
            <a:r>
              <a:rPr sz="1600" spc="-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ob</a:t>
            </a:r>
            <a:r>
              <a:rPr sz="1600" spc="-15" dirty="0">
                <a:solidFill>
                  <a:srgbClr val="212121"/>
                </a:solidFill>
                <a:latin typeface="Times New Roman"/>
                <a:cs typeface="Times New Roman"/>
              </a:rPr>
              <a:t>ser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vations</a:t>
            </a:r>
            <a:r>
              <a:rPr sz="1600" spc="-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212121"/>
                </a:solidFill>
                <a:latin typeface="Times New Roman"/>
                <a:cs typeface="Times New Roman"/>
              </a:rPr>
              <a:t>o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f</a:t>
            </a:r>
            <a:r>
              <a:rPr sz="1600" spc="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possi</a:t>
            </a:r>
            <a:r>
              <a:rPr sz="1600" spc="-5" dirty="0">
                <a:solidFill>
                  <a:srgbClr val="212121"/>
                </a:solidFill>
                <a:latin typeface="Times New Roman"/>
                <a:cs typeface="Times New Roman"/>
              </a:rPr>
              <a:t>b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ly corr</a:t>
            </a:r>
            <a:r>
              <a:rPr sz="1600" spc="-20" dirty="0">
                <a:solidFill>
                  <a:srgbClr val="212121"/>
                </a:solidFill>
                <a:latin typeface="Times New Roman"/>
                <a:cs typeface="Times New Roman"/>
              </a:rPr>
              <a:t>e</a:t>
            </a:r>
            <a:r>
              <a:rPr sz="1600" spc="0" dirty="0">
                <a:solidFill>
                  <a:srgbClr val="212121"/>
                </a:solidFill>
                <a:latin typeface="Times New Roman"/>
                <a:cs typeface="Times New Roman"/>
              </a:rPr>
              <a:t>l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ated</a:t>
            </a:r>
            <a:r>
              <a:rPr sz="1600" dirty="0">
                <a:solidFill>
                  <a:srgbClr val="212121"/>
                </a:solidFill>
                <a:latin typeface="Times New Roman"/>
                <a:cs typeface="Times New Roman"/>
              </a:rPr>
              <a:t> v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ariables</a:t>
            </a:r>
            <a:r>
              <a:rPr sz="1600" spc="1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into</a:t>
            </a:r>
            <a:r>
              <a:rPr sz="160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a </a:t>
            </a:r>
            <a:r>
              <a:rPr sz="1600" spc="-15" dirty="0">
                <a:solidFill>
                  <a:srgbClr val="212121"/>
                </a:solidFill>
                <a:latin typeface="Times New Roman"/>
                <a:cs typeface="Times New Roman"/>
              </a:rPr>
              <a:t>se</a:t>
            </a:r>
            <a:r>
              <a:rPr sz="1600" spc="-5" dirty="0">
                <a:solidFill>
                  <a:srgbClr val="212121"/>
                </a:solidFill>
                <a:latin typeface="Times New Roman"/>
                <a:cs typeface="Times New Roman"/>
              </a:rPr>
              <a:t>t</a:t>
            </a:r>
            <a:r>
              <a:rPr sz="1600" spc="2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of</a:t>
            </a:r>
            <a:r>
              <a:rPr sz="1600" spc="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val</a:t>
            </a:r>
            <a:r>
              <a:rPr sz="1600" spc="-5" dirty="0">
                <a:solidFill>
                  <a:srgbClr val="212121"/>
                </a:solidFill>
                <a:latin typeface="Times New Roman"/>
                <a:cs typeface="Times New Roman"/>
              </a:rPr>
              <a:t>u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es</a:t>
            </a:r>
            <a:r>
              <a:rPr sz="1600" spc="-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212121"/>
                </a:solidFill>
                <a:latin typeface="Times New Roman"/>
                <a:cs typeface="Times New Roman"/>
              </a:rPr>
              <a:t>o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f</a:t>
            </a:r>
            <a:r>
              <a:rPr sz="1600" spc="1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13"/>
              </a:rPr>
              <a:t>linearly</a:t>
            </a:r>
            <a:r>
              <a:rPr sz="1600" spc="-15" dirty="0">
                <a:latin typeface="Times New Roman"/>
                <a:cs typeface="Times New Roman"/>
                <a:hlinkClick r:id="rId13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13"/>
              </a:rPr>
              <a:t>u</a:t>
            </a:r>
            <a:r>
              <a:rPr sz="1600" spc="-5" dirty="0">
                <a:latin typeface="Times New Roman"/>
                <a:cs typeface="Times New Roman"/>
                <a:hlinkClick r:id="rId13"/>
              </a:rPr>
              <a:t>n</a:t>
            </a:r>
            <a:r>
              <a:rPr sz="1600" spc="-10" dirty="0">
                <a:latin typeface="Times New Roman"/>
                <a:cs typeface="Times New Roman"/>
                <a:hlinkClick r:id="rId13"/>
              </a:rPr>
              <a:t>cor</a:t>
            </a:r>
            <a:r>
              <a:rPr sz="1600" spc="-20" dirty="0">
                <a:latin typeface="Times New Roman"/>
                <a:cs typeface="Times New Roman"/>
                <a:hlinkClick r:id="rId13"/>
              </a:rPr>
              <a:t>r</a:t>
            </a:r>
            <a:r>
              <a:rPr sz="1600" spc="-10" dirty="0">
                <a:latin typeface="Times New Roman"/>
                <a:cs typeface="Times New Roman"/>
                <a:hlinkClick r:id="rId13"/>
              </a:rPr>
              <a:t>ela</a:t>
            </a:r>
            <a:r>
              <a:rPr sz="1600" dirty="0">
                <a:latin typeface="Times New Roman"/>
                <a:cs typeface="Times New Roman"/>
                <a:hlinkClick r:id="rId13"/>
              </a:rPr>
              <a:t>t</a:t>
            </a:r>
            <a:r>
              <a:rPr sz="1600" spc="-10" dirty="0">
                <a:latin typeface="Times New Roman"/>
                <a:cs typeface="Times New Roman"/>
                <a:hlinkClick r:id="rId13"/>
              </a:rPr>
              <a:t>ed</a:t>
            </a:r>
            <a:r>
              <a:rPr sz="1600" spc="5" dirty="0">
                <a:latin typeface="Times New Roman"/>
                <a:cs typeface="Times New Roman"/>
                <a:hlinkClick r:id="rId13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var</a:t>
            </a:r>
            <a:r>
              <a:rPr sz="1600" dirty="0">
                <a:solidFill>
                  <a:srgbClr val="212121"/>
                </a:solidFill>
                <a:latin typeface="Times New Roman"/>
                <a:cs typeface="Times New Roman"/>
              </a:rPr>
              <a:t>i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ables</a:t>
            </a:r>
            <a:r>
              <a:rPr sz="1600" spc="-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called</a:t>
            </a:r>
            <a:r>
              <a:rPr sz="1600" spc="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princ</a:t>
            </a:r>
            <a:r>
              <a:rPr sz="1600" spc="0" dirty="0">
                <a:solidFill>
                  <a:srgbClr val="212121"/>
                </a:solidFill>
                <a:latin typeface="Times New Roman"/>
                <a:cs typeface="Times New Roman"/>
              </a:rPr>
              <a:t>i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pal</a:t>
            </a:r>
            <a:r>
              <a:rPr sz="1600" spc="-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c</a:t>
            </a:r>
            <a:r>
              <a:rPr sz="1600" dirty="0">
                <a:solidFill>
                  <a:srgbClr val="212121"/>
                </a:solidFill>
                <a:latin typeface="Times New Roman"/>
                <a:cs typeface="Times New Roman"/>
              </a:rPr>
              <a:t>o</a:t>
            </a:r>
            <a:r>
              <a:rPr sz="1600" spc="-45" dirty="0">
                <a:solidFill>
                  <a:srgbClr val="212121"/>
                </a:solidFill>
                <a:latin typeface="Times New Roman"/>
                <a:cs typeface="Times New Roman"/>
              </a:rPr>
              <a:t>m</a:t>
            </a:r>
            <a:r>
              <a:rPr sz="1600" spc="-10" dirty="0">
                <a:solidFill>
                  <a:srgbClr val="212121"/>
                </a:solidFill>
                <a:latin typeface="Times New Roman"/>
                <a:cs typeface="Times New Roman"/>
              </a:rPr>
              <a:t>ponents.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30448"/>
            <a:ext cx="2021839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•&gt; </a:t>
            </a:r>
            <a:r>
              <a:rPr sz="2000" spc="-5" dirty="0">
                <a:latin typeface="Calibri"/>
                <a:cs typeface="Calibri"/>
              </a:rPr>
              <a:t>Fo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clas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ic</a:t>
            </a:r>
            <a:r>
              <a:rPr sz="2000" dirty="0">
                <a:latin typeface="Calibri"/>
                <a:cs typeface="Calibri"/>
              </a:rPr>
              <a:t>ati</a:t>
            </a:r>
            <a:r>
              <a:rPr sz="2000" spc="-5" dirty="0">
                <a:latin typeface="Calibri"/>
                <a:cs typeface="Calibri"/>
              </a:rPr>
              <a:t>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1117117"/>
            <a:ext cx="11179175" cy="4331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3945" indent="-106680">
              <a:lnSpc>
                <a:spcPts val="1445"/>
              </a:lnSpc>
              <a:buFont typeface="Times New Roman"/>
              <a:buChar char="•"/>
              <a:tabLst>
                <a:tab pos="1084580" algn="l"/>
              </a:tabLst>
            </a:pPr>
            <a:r>
              <a:rPr sz="1400" b="1" spc="-10" dirty="0">
                <a:latin typeface="Times New Roman"/>
                <a:cs typeface="Times New Roman"/>
              </a:rPr>
              <a:t>P</a:t>
            </a:r>
            <a:r>
              <a:rPr sz="1400" b="1" dirty="0">
                <a:latin typeface="Times New Roman"/>
                <a:cs typeface="Times New Roman"/>
              </a:rPr>
              <a:t>rec</a:t>
            </a:r>
            <a:r>
              <a:rPr sz="1400" b="1" spc="-5" dirty="0">
                <a:latin typeface="Times New Roman"/>
                <a:cs typeface="Times New Roman"/>
              </a:rPr>
              <a:t>i</a:t>
            </a:r>
            <a:r>
              <a:rPr sz="1400" b="1" dirty="0">
                <a:latin typeface="Times New Roman"/>
                <a:cs typeface="Times New Roman"/>
              </a:rPr>
              <a:t>s</a:t>
            </a:r>
            <a:r>
              <a:rPr sz="1400" b="1" spc="-10" dirty="0">
                <a:latin typeface="Times New Roman"/>
                <a:cs typeface="Times New Roman"/>
              </a:rPr>
              <a:t>i</a:t>
            </a:r>
            <a:r>
              <a:rPr sz="1400" b="1" dirty="0">
                <a:latin typeface="Times New Roman"/>
                <a:cs typeface="Times New Roman"/>
              </a:rPr>
              <a:t>on</a:t>
            </a:r>
            <a:r>
              <a:rPr sz="1400" dirty="0">
                <a:latin typeface="Times New Roman"/>
                <a:cs typeface="Times New Roman"/>
              </a:rPr>
              <a:t>=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spc="-15" dirty="0">
                <a:latin typeface="Times New Roman"/>
                <a:cs typeface="Times New Roman"/>
              </a:rPr>
              <a:t>P</a:t>
            </a:r>
            <a:r>
              <a:rPr sz="1400" dirty="0">
                <a:latin typeface="Times New Roman"/>
                <a:cs typeface="Times New Roman"/>
              </a:rPr>
              <a:t>/(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P +F</a:t>
            </a:r>
            <a:r>
              <a:rPr sz="1400" spc="-5" dirty="0">
                <a:latin typeface="Times New Roman"/>
                <a:cs typeface="Times New Roman"/>
              </a:rPr>
              <a:t>P</a:t>
            </a:r>
            <a:r>
              <a:rPr sz="140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  <a:p>
            <a:pPr marL="1082675" indent="-105410">
              <a:lnSpc>
                <a:spcPts val="1220"/>
              </a:lnSpc>
              <a:buFont typeface="Times New Roman"/>
              <a:buChar char="•"/>
              <a:tabLst>
                <a:tab pos="1083310" algn="l"/>
              </a:tabLst>
            </a:pPr>
            <a:r>
              <a:rPr sz="1400" b="1" spc="-10" dirty="0">
                <a:latin typeface="Times New Roman"/>
                <a:cs typeface="Times New Roman"/>
              </a:rPr>
              <a:t>R</a:t>
            </a:r>
            <a:r>
              <a:rPr sz="1400" b="1" dirty="0">
                <a:latin typeface="Times New Roman"/>
                <a:cs typeface="Times New Roman"/>
              </a:rPr>
              <a:t>ec</a:t>
            </a:r>
            <a:r>
              <a:rPr sz="1400" b="1" spc="5" dirty="0">
                <a:latin typeface="Times New Roman"/>
                <a:cs typeface="Times New Roman"/>
              </a:rPr>
              <a:t>a</a:t>
            </a:r>
            <a:r>
              <a:rPr sz="1400" b="1" dirty="0">
                <a:latin typeface="Times New Roman"/>
                <a:cs typeface="Times New Roman"/>
              </a:rPr>
              <a:t>l</a:t>
            </a:r>
            <a:r>
              <a:rPr sz="1400" b="1" spc="5" dirty="0">
                <a:latin typeface="Times New Roman"/>
                <a:cs typeface="Times New Roman"/>
              </a:rPr>
              <a:t>l</a:t>
            </a:r>
            <a:r>
              <a:rPr sz="1400" dirty="0">
                <a:latin typeface="Times New Roman"/>
                <a:cs typeface="Times New Roman"/>
              </a:rPr>
              <a:t>=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spc="-15" dirty="0">
                <a:latin typeface="Times New Roman"/>
                <a:cs typeface="Times New Roman"/>
              </a:rPr>
              <a:t>P</a:t>
            </a:r>
            <a:r>
              <a:rPr sz="1400" dirty="0">
                <a:latin typeface="Times New Roman"/>
                <a:cs typeface="Times New Roman"/>
              </a:rPr>
              <a:t>/(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spc="-5" dirty="0">
                <a:latin typeface="Times New Roman"/>
                <a:cs typeface="Times New Roman"/>
              </a:rPr>
              <a:t>P+F</a:t>
            </a:r>
            <a:r>
              <a:rPr sz="1400" spc="-20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  <a:p>
            <a:pPr marL="1083945" indent="-106680">
              <a:lnSpc>
                <a:spcPts val="1220"/>
              </a:lnSpc>
              <a:buFont typeface="Times New Roman"/>
              <a:buChar char="•"/>
              <a:tabLst>
                <a:tab pos="1084580" algn="l"/>
              </a:tabLst>
            </a:pPr>
            <a:r>
              <a:rPr sz="1400" b="1" spc="-10" dirty="0">
                <a:latin typeface="Times New Roman"/>
                <a:cs typeface="Times New Roman"/>
              </a:rPr>
              <a:t>A</a:t>
            </a:r>
            <a:r>
              <a:rPr sz="1400" b="1" dirty="0">
                <a:latin typeface="Times New Roman"/>
                <a:cs typeface="Times New Roman"/>
              </a:rPr>
              <a:t>ccur</a:t>
            </a:r>
            <a:r>
              <a:rPr sz="1400" b="1" spc="5" dirty="0">
                <a:latin typeface="Times New Roman"/>
                <a:cs typeface="Times New Roman"/>
              </a:rPr>
              <a:t>a</a:t>
            </a:r>
            <a:r>
              <a:rPr sz="1400" b="1" spc="-15" dirty="0">
                <a:latin typeface="Times New Roman"/>
                <a:cs typeface="Times New Roman"/>
              </a:rPr>
              <a:t>c</a:t>
            </a:r>
            <a:r>
              <a:rPr sz="1400" b="1" spc="5" dirty="0">
                <a:latin typeface="Times New Roman"/>
                <a:cs typeface="Times New Roman"/>
              </a:rPr>
              <a:t>y</a:t>
            </a:r>
            <a:r>
              <a:rPr sz="1400" dirty="0">
                <a:latin typeface="Times New Roman"/>
                <a:cs typeface="Times New Roman"/>
              </a:rPr>
              <a:t>=(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spc="-5" dirty="0">
                <a:latin typeface="Times New Roman"/>
                <a:cs typeface="Times New Roman"/>
              </a:rPr>
              <a:t>P+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spc="-20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)/(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spc="-5" dirty="0">
                <a:latin typeface="Times New Roman"/>
                <a:cs typeface="Times New Roman"/>
              </a:rPr>
              <a:t>P+</a:t>
            </a:r>
            <a:r>
              <a:rPr sz="1400" spc="-10" dirty="0">
                <a:latin typeface="Times New Roman"/>
                <a:cs typeface="Times New Roman"/>
              </a:rPr>
              <a:t>TN</a:t>
            </a:r>
            <a:r>
              <a:rPr sz="1400" dirty="0">
                <a:latin typeface="Times New Roman"/>
                <a:cs typeface="Times New Roman"/>
              </a:rPr>
              <a:t>+FP+F</a:t>
            </a:r>
            <a:r>
              <a:rPr sz="1400" spc="-10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  <a:p>
            <a:pPr marL="1083945" indent="-106680">
              <a:lnSpc>
                <a:spcPts val="1445"/>
              </a:lnSpc>
              <a:buFont typeface="Times New Roman"/>
              <a:buChar char="•"/>
              <a:tabLst>
                <a:tab pos="1084580" algn="l"/>
              </a:tabLst>
            </a:pPr>
            <a:r>
              <a:rPr sz="1400" b="1" dirty="0">
                <a:latin typeface="Times New Roman"/>
                <a:cs typeface="Times New Roman"/>
              </a:rPr>
              <a:t>f</a:t>
            </a:r>
            <a:r>
              <a:rPr sz="1400" b="1" spc="5" dirty="0">
                <a:latin typeface="Times New Roman"/>
                <a:cs typeface="Times New Roman"/>
              </a:rPr>
              <a:t>1</a:t>
            </a:r>
            <a:r>
              <a:rPr sz="1400" b="1" spc="-15" dirty="0">
                <a:latin typeface="Times New Roman"/>
                <a:cs typeface="Times New Roman"/>
              </a:rPr>
              <a:t>-</a:t>
            </a:r>
            <a:r>
              <a:rPr sz="1400" b="1" dirty="0">
                <a:latin typeface="Times New Roman"/>
                <a:cs typeface="Times New Roman"/>
              </a:rPr>
              <a:t>sc</a:t>
            </a:r>
            <a:r>
              <a:rPr sz="1400" b="1" spc="-10" dirty="0">
                <a:latin typeface="Times New Roman"/>
                <a:cs typeface="Times New Roman"/>
              </a:rPr>
              <a:t>o</a:t>
            </a:r>
            <a:r>
              <a:rPr sz="1400" b="1" dirty="0">
                <a:latin typeface="Times New Roman"/>
                <a:cs typeface="Times New Roman"/>
              </a:rPr>
              <a:t>re</a:t>
            </a:r>
            <a:r>
              <a:rPr sz="1400" spc="-15" dirty="0">
                <a:latin typeface="Times New Roman"/>
                <a:cs typeface="Times New Roman"/>
              </a:rPr>
              <a:t>=</a:t>
            </a:r>
            <a:r>
              <a:rPr sz="1400" dirty="0">
                <a:latin typeface="Times New Roman"/>
                <a:cs typeface="Times New Roman"/>
              </a:rPr>
              <a:t>2</a:t>
            </a:r>
            <a:r>
              <a:rPr sz="1400" spc="-10" dirty="0">
                <a:latin typeface="Times New Roman"/>
                <a:cs typeface="Times New Roman"/>
              </a:rPr>
              <a:t>*</a:t>
            </a:r>
            <a:r>
              <a:rPr sz="1400" dirty="0">
                <a:latin typeface="Times New Roman"/>
                <a:cs typeface="Times New Roman"/>
              </a:rPr>
              <a:t>(Pre</a:t>
            </a:r>
            <a:r>
              <a:rPr sz="1400" spc="-10" dirty="0">
                <a:latin typeface="Times New Roman"/>
                <a:cs typeface="Times New Roman"/>
              </a:rPr>
              <a:t>c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10" dirty="0">
                <a:latin typeface="Times New Roman"/>
                <a:cs typeface="Times New Roman"/>
              </a:rPr>
              <a:t>si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-10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*R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ca</a:t>
            </a:r>
            <a:r>
              <a:rPr sz="1400" spc="-10" dirty="0">
                <a:latin typeface="Times New Roman"/>
                <a:cs typeface="Times New Roman"/>
              </a:rPr>
              <a:t>l</a:t>
            </a:r>
            <a:r>
              <a:rPr sz="1400" dirty="0">
                <a:latin typeface="Times New Roman"/>
                <a:cs typeface="Times New Roman"/>
              </a:rPr>
              <a:t>l</a:t>
            </a:r>
            <a:r>
              <a:rPr sz="1400" spc="-15" dirty="0">
                <a:latin typeface="Times New Roman"/>
                <a:cs typeface="Times New Roman"/>
              </a:rPr>
              <a:t>)</a:t>
            </a:r>
            <a:r>
              <a:rPr sz="1400" dirty="0">
                <a:latin typeface="Times New Roman"/>
                <a:cs typeface="Times New Roman"/>
              </a:rPr>
              <a:t>/(Pr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c</a:t>
            </a:r>
            <a:r>
              <a:rPr sz="1400" spc="-10" dirty="0">
                <a:latin typeface="Times New Roman"/>
                <a:cs typeface="Times New Roman"/>
              </a:rPr>
              <a:t>i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-10" dirty="0">
                <a:latin typeface="Times New Roman"/>
                <a:cs typeface="Times New Roman"/>
              </a:rPr>
              <a:t>ion</a:t>
            </a:r>
            <a:r>
              <a:rPr sz="1400" dirty="0">
                <a:latin typeface="Times New Roman"/>
                <a:cs typeface="Times New Roman"/>
              </a:rPr>
              <a:t>+Rec</a:t>
            </a:r>
            <a:r>
              <a:rPr sz="1400" spc="-10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ll)</a:t>
            </a:r>
            <a:endParaRPr sz="1400">
              <a:latin typeface="Times New Roman"/>
              <a:cs typeface="Times New Roman"/>
            </a:endParaRPr>
          </a:p>
          <a:p>
            <a:pPr marL="12700" marR="5080" indent="978535">
              <a:lnSpc>
                <a:spcPct val="95800"/>
              </a:lnSpc>
              <a:spcBef>
                <a:spcPts val="885"/>
              </a:spcBef>
              <a:buFont typeface="Times New Roman"/>
              <a:buChar char="•"/>
              <a:tabLst>
                <a:tab pos="1096645" algn="l"/>
              </a:tabLst>
            </a:pPr>
            <a:r>
              <a:rPr sz="1400" b="1" spc="-10" dirty="0">
                <a:latin typeface="Times New Roman"/>
                <a:cs typeface="Times New Roman"/>
              </a:rPr>
              <a:t>R</a:t>
            </a:r>
            <a:r>
              <a:rPr sz="1400" b="1" dirty="0">
                <a:latin typeface="Times New Roman"/>
                <a:cs typeface="Times New Roman"/>
              </a:rPr>
              <a:t>OC cur</a:t>
            </a:r>
            <a:r>
              <a:rPr sz="1400" b="1" spc="5" dirty="0">
                <a:latin typeface="Times New Roman"/>
                <a:cs typeface="Times New Roman"/>
              </a:rPr>
              <a:t>v</a:t>
            </a:r>
            <a:r>
              <a:rPr sz="1400" b="1" spc="-10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: </a:t>
            </a:r>
            <a:r>
              <a:rPr sz="1400" spc="-15" dirty="0">
                <a:latin typeface="Times New Roman"/>
                <a:cs typeface="Times New Roman"/>
              </a:rPr>
              <a:t>I</a:t>
            </a:r>
            <a:r>
              <a:rPr sz="1400" dirty="0">
                <a:latin typeface="Times New Roman"/>
                <a:cs typeface="Times New Roman"/>
              </a:rPr>
              <a:t>n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</a:t>
            </a:r>
            <a:r>
              <a:rPr sz="1400" dirty="0">
                <a:latin typeface="Times New Roman"/>
                <a:cs typeface="Times New Roman"/>
              </a:rPr>
              <a:t>ta</a:t>
            </a:r>
            <a:r>
              <a:rPr sz="1400" spc="-10" dirty="0">
                <a:latin typeface="Times New Roman"/>
                <a:cs typeface="Times New Roman"/>
              </a:rPr>
              <a:t>ti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15" dirty="0">
                <a:latin typeface="Times New Roman"/>
                <a:cs typeface="Times New Roman"/>
              </a:rPr>
              <a:t>c</a:t>
            </a:r>
            <a:r>
              <a:rPr sz="1400" dirty="0">
                <a:latin typeface="Times New Roman"/>
                <a:cs typeface="Times New Roman"/>
              </a:rPr>
              <a:t>s,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receiv</a:t>
            </a:r>
            <a:r>
              <a:rPr sz="1400" b="1" spc="-10" dirty="0">
                <a:latin typeface="Times New Roman"/>
                <a:cs typeface="Times New Roman"/>
              </a:rPr>
              <a:t>e</a:t>
            </a:r>
            <a:r>
              <a:rPr sz="1400" b="1" dirty="0">
                <a:latin typeface="Times New Roman"/>
                <a:cs typeface="Times New Roman"/>
              </a:rPr>
              <a:t>r op</a:t>
            </a:r>
            <a:r>
              <a:rPr sz="1400" b="1" spc="-10" dirty="0">
                <a:latin typeface="Times New Roman"/>
                <a:cs typeface="Times New Roman"/>
              </a:rPr>
              <a:t>e</a:t>
            </a:r>
            <a:r>
              <a:rPr sz="1400" b="1" dirty="0">
                <a:latin typeface="Times New Roman"/>
                <a:cs typeface="Times New Roman"/>
              </a:rPr>
              <a:t>r</a:t>
            </a:r>
            <a:r>
              <a:rPr sz="1400" b="1" spc="5" dirty="0">
                <a:latin typeface="Times New Roman"/>
                <a:cs typeface="Times New Roman"/>
              </a:rPr>
              <a:t>a</a:t>
            </a:r>
            <a:r>
              <a:rPr sz="1400" b="1" spc="-15" dirty="0">
                <a:latin typeface="Times New Roman"/>
                <a:cs typeface="Times New Roman"/>
              </a:rPr>
              <a:t>t</a:t>
            </a:r>
            <a:r>
              <a:rPr sz="1400" b="1" dirty="0">
                <a:latin typeface="Times New Roman"/>
                <a:cs typeface="Times New Roman"/>
              </a:rPr>
              <a:t>i</a:t>
            </a:r>
            <a:r>
              <a:rPr sz="1400" b="1" spc="-15" dirty="0">
                <a:latin typeface="Times New Roman"/>
                <a:cs typeface="Times New Roman"/>
              </a:rPr>
              <a:t>n</a:t>
            </a:r>
            <a:r>
              <a:rPr sz="1400" b="1" dirty="0">
                <a:latin typeface="Times New Roman"/>
                <a:cs typeface="Times New Roman"/>
              </a:rPr>
              <a:t>g</a:t>
            </a:r>
            <a:r>
              <a:rPr sz="1400" b="1" spc="5" dirty="0">
                <a:latin typeface="Times New Roman"/>
                <a:cs typeface="Times New Roman"/>
              </a:rPr>
              <a:t> </a:t>
            </a:r>
            <a:r>
              <a:rPr sz="1400" b="1" spc="-15" dirty="0">
                <a:latin typeface="Times New Roman"/>
                <a:cs typeface="Times New Roman"/>
              </a:rPr>
              <a:t>c</a:t>
            </a:r>
            <a:r>
              <a:rPr sz="1400" b="1" spc="-5" dirty="0">
                <a:latin typeface="Times New Roman"/>
                <a:cs typeface="Times New Roman"/>
              </a:rPr>
              <a:t>h</a:t>
            </a:r>
            <a:r>
              <a:rPr sz="1400" b="1" dirty="0">
                <a:latin typeface="Times New Roman"/>
                <a:cs typeface="Times New Roman"/>
              </a:rPr>
              <a:t>a</a:t>
            </a:r>
            <a:r>
              <a:rPr sz="1400" b="1" spc="-15" dirty="0">
                <a:latin typeface="Times New Roman"/>
                <a:cs typeface="Times New Roman"/>
              </a:rPr>
              <a:t>r</a:t>
            </a:r>
            <a:r>
              <a:rPr sz="1400" b="1" dirty="0">
                <a:latin typeface="Times New Roman"/>
                <a:cs typeface="Times New Roman"/>
              </a:rPr>
              <a:t>acte</a:t>
            </a:r>
            <a:r>
              <a:rPr sz="1400" b="1" spc="-10" dirty="0">
                <a:latin typeface="Times New Roman"/>
                <a:cs typeface="Times New Roman"/>
              </a:rPr>
              <a:t>ri</a:t>
            </a:r>
            <a:r>
              <a:rPr sz="1400" b="1" dirty="0">
                <a:latin typeface="Times New Roman"/>
                <a:cs typeface="Times New Roman"/>
              </a:rPr>
              <a:t>st</a:t>
            </a:r>
            <a:r>
              <a:rPr sz="1400" b="1" spc="-10" dirty="0">
                <a:latin typeface="Times New Roman"/>
                <a:cs typeface="Times New Roman"/>
              </a:rPr>
              <a:t>i</a:t>
            </a:r>
            <a:r>
              <a:rPr sz="1400" b="1" dirty="0">
                <a:latin typeface="Times New Roman"/>
                <a:cs typeface="Times New Roman"/>
              </a:rPr>
              <a:t>c cu</a:t>
            </a:r>
            <a:r>
              <a:rPr sz="1400" b="1" spc="-15" dirty="0">
                <a:latin typeface="Times New Roman"/>
                <a:cs typeface="Times New Roman"/>
              </a:rPr>
              <a:t>r</a:t>
            </a:r>
            <a:r>
              <a:rPr sz="1400" b="1" dirty="0">
                <a:latin typeface="Times New Roman"/>
                <a:cs typeface="Times New Roman"/>
              </a:rPr>
              <a:t>v</a:t>
            </a:r>
            <a:r>
              <a:rPr sz="1400" b="1" spc="1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,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i.e.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R</a:t>
            </a:r>
            <a:r>
              <a:rPr sz="1400" b="1" dirty="0">
                <a:latin typeface="Times New Roman"/>
                <a:cs typeface="Times New Roman"/>
              </a:rPr>
              <a:t>OC</a:t>
            </a:r>
            <a:r>
              <a:rPr sz="1400" b="1" spc="-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curve</a:t>
            </a:r>
            <a:r>
              <a:rPr sz="1400" dirty="0">
                <a:latin typeface="Times New Roman"/>
                <a:cs typeface="Times New Roman"/>
              </a:rPr>
              <a:t>,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  <a:hlinkClick r:id="rId3"/>
              </a:rPr>
              <a:t>gr</a:t>
            </a:r>
            <a:r>
              <a:rPr sz="1400" spc="-15" dirty="0">
                <a:latin typeface="Times New Roman"/>
                <a:cs typeface="Times New Roman"/>
                <a:hlinkClick r:id="rId3"/>
              </a:rPr>
              <a:t>a</a:t>
            </a:r>
            <a:r>
              <a:rPr sz="1400" dirty="0">
                <a:latin typeface="Times New Roman"/>
                <a:cs typeface="Times New Roman"/>
                <a:hlinkClick r:id="rId3"/>
              </a:rPr>
              <a:t>p</a:t>
            </a:r>
            <a:r>
              <a:rPr sz="1400" spc="-10" dirty="0">
                <a:latin typeface="Times New Roman"/>
                <a:cs typeface="Times New Roman"/>
                <a:hlinkClick r:id="rId3"/>
              </a:rPr>
              <a:t>h</a:t>
            </a:r>
            <a:r>
              <a:rPr sz="1400" dirty="0">
                <a:latin typeface="Times New Roman"/>
                <a:cs typeface="Times New Roman"/>
                <a:hlinkClick r:id="rId3"/>
              </a:rPr>
              <a:t>ic</a:t>
            </a:r>
            <a:r>
              <a:rPr sz="1400" spc="-15" dirty="0">
                <a:latin typeface="Times New Roman"/>
                <a:cs typeface="Times New Roman"/>
                <a:hlinkClick r:id="rId3"/>
              </a:rPr>
              <a:t>a</a:t>
            </a:r>
            <a:r>
              <a:rPr sz="1400" dirty="0">
                <a:latin typeface="Times New Roman"/>
                <a:cs typeface="Times New Roman"/>
                <a:hlinkClick r:id="rId3"/>
              </a:rPr>
              <a:t>l</a:t>
            </a:r>
            <a:r>
              <a:rPr sz="1400" spc="5" dirty="0">
                <a:latin typeface="Times New Roman"/>
                <a:cs typeface="Times New Roman"/>
                <a:hlinkClick r:id="rId3"/>
              </a:rPr>
              <a:t> </a:t>
            </a:r>
            <a:r>
              <a:rPr sz="1400" spc="-10" dirty="0">
                <a:latin typeface="Times New Roman"/>
                <a:cs typeface="Times New Roman"/>
                <a:hlinkClick r:id="rId3"/>
              </a:rPr>
              <a:t>pl</a:t>
            </a:r>
            <a:r>
              <a:rPr sz="1400" dirty="0">
                <a:latin typeface="Times New Roman"/>
                <a:cs typeface="Times New Roman"/>
                <a:hlinkClick r:id="rId3"/>
              </a:rPr>
              <a:t>ot</a:t>
            </a:r>
            <a:r>
              <a:rPr sz="1400" spc="-5" dirty="0">
                <a:latin typeface="Times New Roman"/>
                <a:cs typeface="Times New Roman"/>
                <a:hlinkClick r:id="rId3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</a:t>
            </a:r>
            <a:r>
              <a:rPr sz="1400" spc="-10" dirty="0">
                <a:latin typeface="Times New Roman"/>
                <a:cs typeface="Times New Roman"/>
              </a:rPr>
              <a:t>h</a:t>
            </a:r>
            <a:r>
              <a:rPr sz="1400" dirty="0">
                <a:latin typeface="Times New Roman"/>
                <a:cs typeface="Times New Roman"/>
              </a:rPr>
              <a:t>at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10" dirty="0">
                <a:latin typeface="Times New Roman"/>
                <a:cs typeface="Times New Roman"/>
              </a:rPr>
              <a:t>ll</a:t>
            </a:r>
            <a:r>
              <a:rPr sz="1400" dirty="0">
                <a:latin typeface="Times New Roman"/>
                <a:cs typeface="Times New Roman"/>
              </a:rPr>
              <a:t>u</a:t>
            </a:r>
            <a:r>
              <a:rPr sz="1400" spc="-10" dirty="0">
                <a:latin typeface="Times New Roman"/>
                <a:cs typeface="Times New Roman"/>
              </a:rPr>
              <a:t>s</a:t>
            </a:r>
            <a:r>
              <a:rPr sz="1400" dirty="0">
                <a:latin typeface="Times New Roman"/>
                <a:cs typeface="Times New Roman"/>
              </a:rPr>
              <a:t>tr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t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he </a:t>
            </a:r>
            <a:r>
              <a:rPr sz="1400" spc="-10" dirty="0">
                <a:latin typeface="Times New Roman"/>
                <a:cs typeface="Times New Roman"/>
              </a:rPr>
              <a:t>d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g</a:t>
            </a:r>
            <a:r>
              <a:rPr sz="1400" spc="-10" dirty="0">
                <a:latin typeface="Times New Roman"/>
                <a:cs typeface="Times New Roman"/>
              </a:rPr>
              <a:t>no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-10" dirty="0">
                <a:latin typeface="Times New Roman"/>
                <a:cs typeface="Times New Roman"/>
              </a:rPr>
              <a:t>ti</a:t>
            </a:r>
            <a:r>
              <a:rPr sz="1400" dirty="0">
                <a:latin typeface="Times New Roman"/>
                <a:cs typeface="Times New Roman"/>
              </a:rPr>
              <a:t>c a</a:t>
            </a:r>
            <a:r>
              <a:rPr sz="1400" spc="-10" dirty="0">
                <a:latin typeface="Times New Roman"/>
                <a:cs typeface="Times New Roman"/>
              </a:rPr>
              <a:t>b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10" dirty="0">
                <a:latin typeface="Times New Roman"/>
                <a:cs typeface="Times New Roman"/>
              </a:rPr>
              <a:t>l</a:t>
            </a:r>
            <a:r>
              <a:rPr sz="1400" dirty="0">
                <a:latin typeface="Times New Roman"/>
                <a:cs typeface="Times New Roman"/>
              </a:rPr>
              <a:t>ity of a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  <a:hlinkClick r:id="rId4"/>
              </a:rPr>
              <a:t>bi</a:t>
            </a:r>
            <a:r>
              <a:rPr sz="1400" dirty="0">
                <a:latin typeface="Times New Roman"/>
                <a:cs typeface="Times New Roman"/>
                <a:hlinkClick r:id="rId4"/>
              </a:rPr>
              <a:t>nary</a:t>
            </a:r>
            <a:r>
              <a:rPr sz="1400" spc="-20" dirty="0">
                <a:latin typeface="Times New Roman"/>
                <a:cs typeface="Times New Roman"/>
                <a:hlinkClick r:id="rId4"/>
              </a:rPr>
              <a:t> </a:t>
            </a:r>
            <a:r>
              <a:rPr sz="1400" dirty="0">
                <a:latin typeface="Times New Roman"/>
                <a:cs typeface="Times New Roman"/>
                <a:hlinkClick r:id="rId4"/>
              </a:rPr>
              <a:t>class</a:t>
            </a:r>
            <a:r>
              <a:rPr sz="1400" spc="5" dirty="0">
                <a:latin typeface="Times New Roman"/>
                <a:cs typeface="Times New Roman"/>
                <a:hlinkClick r:id="rId4"/>
              </a:rPr>
              <a:t>i</a:t>
            </a:r>
            <a:r>
              <a:rPr sz="1400" spc="-15" dirty="0">
                <a:latin typeface="Times New Roman"/>
                <a:cs typeface="Times New Roman"/>
                <a:hlinkClick r:id="rId4"/>
              </a:rPr>
              <a:t>f</a:t>
            </a:r>
            <a:r>
              <a:rPr sz="1400" dirty="0">
                <a:latin typeface="Times New Roman"/>
                <a:cs typeface="Times New Roman"/>
                <a:hlinkClick r:id="rId4"/>
              </a:rPr>
              <a:t>ier</a:t>
            </a:r>
            <a:r>
              <a:rPr sz="1400" spc="-10" dirty="0">
                <a:latin typeface="Times New Roman"/>
                <a:cs typeface="Times New Roman"/>
                <a:hlinkClick r:id="rId4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-20" dirty="0">
                <a:latin typeface="Times New Roman"/>
                <a:cs typeface="Times New Roman"/>
              </a:rPr>
              <a:t>y</a:t>
            </a:r>
            <a:r>
              <a:rPr sz="1400" dirty="0">
                <a:latin typeface="Times New Roman"/>
                <a:cs typeface="Times New Roman"/>
              </a:rPr>
              <a:t>stem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as its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</a:t>
            </a:r>
            <a:r>
              <a:rPr sz="1400" spc="-10" dirty="0">
                <a:latin typeface="Times New Roman"/>
                <a:cs typeface="Times New Roman"/>
              </a:rPr>
              <a:t>i</a:t>
            </a:r>
            <a:r>
              <a:rPr sz="1400" dirty="0">
                <a:latin typeface="Times New Roman"/>
                <a:cs typeface="Times New Roman"/>
              </a:rPr>
              <a:t>sc</a:t>
            </a:r>
            <a:r>
              <a:rPr sz="1400" spc="-15" dirty="0">
                <a:latin typeface="Times New Roman"/>
                <a:cs typeface="Times New Roman"/>
              </a:rPr>
              <a:t>r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25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ina</a:t>
            </a:r>
            <a:r>
              <a:rPr sz="1400" spc="-10" dirty="0">
                <a:latin typeface="Times New Roman"/>
                <a:cs typeface="Times New Roman"/>
              </a:rPr>
              <a:t>ti</a:t>
            </a:r>
            <a:r>
              <a:rPr sz="1400" dirty="0">
                <a:latin typeface="Times New Roman"/>
                <a:cs typeface="Times New Roman"/>
              </a:rPr>
              <a:t>on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</a:t>
            </a:r>
            <a:r>
              <a:rPr sz="1400" spc="-10" dirty="0">
                <a:latin typeface="Times New Roman"/>
                <a:cs typeface="Times New Roman"/>
              </a:rPr>
              <a:t>h</a:t>
            </a:r>
            <a:r>
              <a:rPr sz="1400" dirty="0">
                <a:latin typeface="Times New Roman"/>
                <a:cs typeface="Times New Roman"/>
              </a:rPr>
              <a:t>re</a:t>
            </a:r>
            <a:r>
              <a:rPr sz="1400" spc="-10" dirty="0">
                <a:latin typeface="Times New Roman"/>
                <a:cs typeface="Times New Roman"/>
              </a:rPr>
              <a:t>sh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-10" dirty="0">
                <a:latin typeface="Times New Roman"/>
                <a:cs typeface="Times New Roman"/>
              </a:rPr>
              <a:t>l</a:t>
            </a:r>
            <a:r>
              <a:rPr sz="1400" dirty="0">
                <a:latin typeface="Times New Roman"/>
                <a:cs typeface="Times New Roman"/>
              </a:rPr>
              <a:t>d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v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ri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d.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he R</a:t>
            </a:r>
            <a:r>
              <a:rPr sz="1400" spc="-10" dirty="0">
                <a:latin typeface="Times New Roman"/>
                <a:cs typeface="Times New Roman"/>
              </a:rPr>
              <a:t>O</a:t>
            </a:r>
            <a:r>
              <a:rPr sz="1400" dirty="0">
                <a:latin typeface="Times New Roman"/>
                <a:cs typeface="Times New Roman"/>
              </a:rPr>
              <a:t>C </a:t>
            </a:r>
            <a:r>
              <a:rPr sz="1400" spc="-20" dirty="0">
                <a:latin typeface="Times New Roman"/>
                <a:cs typeface="Times New Roman"/>
              </a:rPr>
              <a:t>c</a:t>
            </a:r>
            <a:r>
              <a:rPr sz="1400" dirty="0">
                <a:latin typeface="Times New Roman"/>
                <a:cs typeface="Times New Roman"/>
              </a:rPr>
              <a:t>ur</a:t>
            </a:r>
            <a:r>
              <a:rPr sz="1400" spc="-10" dirty="0">
                <a:latin typeface="Times New Roman"/>
                <a:cs typeface="Times New Roman"/>
              </a:rPr>
              <a:t>v</a:t>
            </a:r>
            <a:r>
              <a:rPr sz="1400" dirty="0">
                <a:latin typeface="Times New Roman"/>
                <a:cs typeface="Times New Roman"/>
              </a:rPr>
              <a:t>e is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</a:t>
            </a:r>
            <a:r>
              <a:rPr sz="1400" spc="-15" dirty="0">
                <a:latin typeface="Times New Roman"/>
                <a:cs typeface="Times New Roman"/>
              </a:rPr>
              <a:t>r</a:t>
            </a:r>
            <a:r>
              <a:rPr sz="1400" dirty="0">
                <a:latin typeface="Times New Roman"/>
                <a:cs typeface="Times New Roman"/>
              </a:rPr>
              <a:t>ea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ed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by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</a:t>
            </a:r>
            <a:r>
              <a:rPr sz="1400" spc="5" dirty="0">
                <a:latin typeface="Times New Roman"/>
                <a:cs typeface="Times New Roman"/>
              </a:rPr>
              <a:t>l</a:t>
            </a:r>
            <a:r>
              <a:rPr sz="1400" spc="-10" dirty="0">
                <a:latin typeface="Times New Roman"/>
                <a:cs typeface="Times New Roman"/>
              </a:rPr>
              <a:t>o</a:t>
            </a:r>
            <a:r>
              <a:rPr sz="1400" dirty="0">
                <a:latin typeface="Times New Roman"/>
                <a:cs typeface="Times New Roman"/>
              </a:rPr>
              <a:t>t</a:t>
            </a:r>
            <a:r>
              <a:rPr sz="1400" spc="-10" dirty="0">
                <a:latin typeface="Times New Roman"/>
                <a:cs typeface="Times New Roman"/>
              </a:rPr>
              <a:t>ti</a:t>
            </a:r>
            <a:r>
              <a:rPr sz="1400" dirty="0">
                <a:latin typeface="Times New Roman"/>
                <a:cs typeface="Times New Roman"/>
              </a:rPr>
              <a:t>ng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  <a:hlinkClick r:id="rId5"/>
              </a:rPr>
              <a:t>t</a:t>
            </a:r>
            <a:r>
              <a:rPr sz="1400" spc="-15" dirty="0">
                <a:latin typeface="Times New Roman"/>
                <a:cs typeface="Times New Roman"/>
                <a:hlinkClick r:id="rId5"/>
              </a:rPr>
              <a:t>r</a:t>
            </a:r>
            <a:r>
              <a:rPr sz="1400" dirty="0">
                <a:latin typeface="Times New Roman"/>
                <a:cs typeface="Times New Roman"/>
                <a:hlinkClick r:id="rId5"/>
              </a:rPr>
              <a:t>ue </a:t>
            </a:r>
            <a:r>
              <a:rPr sz="1400" spc="-10" dirty="0">
                <a:latin typeface="Times New Roman"/>
                <a:cs typeface="Times New Roman"/>
                <a:hlinkClick r:id="rId5"/>
              </a:rPr>
              <a:t>po</a:t>
            </a:r>
            <a:r>
              <a:rPr sz="1400" dirty="0">
                <a:latin typeface="Times New Roman"/>
                <a:cs typeface="Times New Roman"/>
                <a:hlinkClick r:id="rId5"/>
              </a:rPr>
              <a:t>s</a:t>
            </a:r>
            <a:r>
              <a:rPr sz="1400" spc="-10" dirty="0">
                <a:latin typeface="Times New Roman"/>
                <a:cs typeface="Times New Roman"/>
                <a:hlinkClick r:id="rId5"/>
              </a:rPr>
              <a:t>i</a:t>
            </a:r>
            <a:r>
              <a:rPr sz="1400" dirty="0">
                <a:latin typeface="Times New Roman"/>
                <a:cs typeface="Times New Roman"/>
                <a:hlinkClick r:id="rId5"/>
              </a:rPr>
              <a:t>t</a:t>
            </a:r>
            <a:r>
              <a:rPr sz="1400" spc="-10" dirty="0">
                <a:latin typeface="Times New Roman"/>
                <a:cs typeface="Times New Roman"/>
                <a:hlinkClick r:id="rId5"/>
              </a:rPr>
              <a:t>i</a:t>
            </a:r>
            <a:r>
              <a:rPr sz="1400" dirty="0">
                <a:latin typeface="Times New Roman"/>
                <a:cs typeface="Times New Roman"/>
                <a:hlinkClick r:id="rId5"/>
              </a:rPr>
              <a:t>ve r</a:t>
            </a:r>
            <a:r>
              <a:rPr sz="1400" spc="-15" dirty="0">
                <a:latin typeface="Times New Roman"/>
                <a:cs typeface="Times New Roman"/>
                <a:hlinkClick r:id="rId5"/>
              </a:rPr>
              <a:t>a</a:t>
            </a:r>
            <a:r>
              <a:rPr sz="1400" dirty="0">
                <a:latin typeface="Times New Roman"/>
                <a:cs typeface="Times New Roman"/>
                <a:hlinkClick r:id="rId5"/>
              </a:rPr>
              <a:t>te</a:t>
            </a:r>
            <a:r>
              <a:rPr sz="1400" spc="-5" dirty="0">
                <a:latin typeface="Times New Roman"/>
                <a:cs typeface="Times New Roman"/>
                <a:hlinkClick r:id="rId5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(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spc="-5" dirty="0">
                <a:latin typeface="Times New Roman"/>
                <a:cs typeface="Times New Roman"/>
              </a:rPr>
              <a:t>PR</a:t>
            </a:r>
            <a:r>
              <a:rPr sz="1400" dirty="0">
                <a:latin typeface="Times New Roman"/>
                <a:cs typeface="Times New Roman"/>
              </a:rPr>
              <a:t>) ag</a:t>
            </a:r>
            <a:r>
              <a:rPr sz="1400" spc="-10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10" dirty="0">
                <a:latin typeface="Times New Roman"/>
                <a:cs typeface="Times New Roman"/>
              </a:rPr>
              <a:t>ns</a:t>
            </a:r>
            <a:r>
              <a:rPr sz="1400" dirty="0">
                <a:latin typeface="Times New Roman"/>
                <a:cs typeface="Times New Roman"/>
              </a:rPr>
              <a:t>t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he </a:t>
            </a:r>
            <a:r>
              <a:rPr sz="1400" dirty="0">
                <a:latin typeface="Times New Roman"/>
                <a:cs typeface="Times New Roman"/>
                <a:hlinkClick r:id="rId6"/>
              </a:rPr>
              <a:t>f</a:t>
            </a:r>
            <a:r>
              <a:rPr sz="1400" spc="-15" dirty="0">
                <a:latin typeface="Times New Roman"/>
                <a:cs typeface="Times New Roman"/>
                <a:hlinkClick r:id="rId6"/>
              </a:rPr>
              <a:t>a</a:t>
            </a:r>
            <a:r>
              <a:rPr sz="1400" dirty="0">
                <a:latin typeface="Times New Roman"/>
                <a:cs typeface="Times New Roman"/>
                <a:hlinkClick r:id="rId6"/>
              </a:rPr>
              <a:t>l</a:t>
            </a:r>
            <a:r>
              <a:rPr sz="1400" spc="-10" dirty="0">
                <a:latin typeface="Times New Roman"/>
                <a:cs typeface="Times New Roman"/>
                <a:hlinkClick r:id="rId6"/>
              </a:rPr>
              <a:t>s</a:t>
            </a:r>
            <a:r>
              <a:rPr sz="1400" dirty="0">
                <a:latin typeface="Times New Roman"/>
                <a:cs typeface="Times New Roman"/>
                <a:hlinkClick r:id="rId6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  <a:hlinkClick r:id="rId6"/>
              </a:rPr>
              <a:t>p</a:t>
            </a:r>
            <a:r>
              <a:rPr sz="1400" spc="-10" dirty="0">
                <a:latin typeface="Times New Roman"/>
                <a:cs typeface="Times New Roman"/>
                <a:hlinkClick r:id="rId6"/>
              </a:rPr>
              <a:t>os</a:t>
            </a:r>
            <a:r>
              <a:rPr sz="1400" dirty="0">
                <a:latin typeface="Times New Roman"/>
                <a:cs typeface="Times New Roman"/>
                <a:hlinkClick r:id="rId6"/>
              </a:rPr>
              <a:t>i</a:t>
            </a:r>
            <a:r>
              <a:rPr sz="1400" spc="-10" dirty="0">
                <a:latin typeface="Times New Roman"/>
                <a:cs typeface="Times New Roman"/>
                <a:hlinkClick r:id="rId6"/>
              </a:rPr>
              <a:t>t</a:t>
            </a:r>
            <a:r>
              <a:rPr sz="1400" dirty="0">
                <a:latin typeface="Times New Roman"/>
                <a:cs typeface="Times New Roman"/>
                <a:hlinkClick r:id="rId6"/>
              </a:rPr>
              <a:t>i</a:t>
            </a:r>
            <a:r>
              <a:rPr sz="1400" spc="-10" dirty="0">
                <a:latin typeface="Times New Roman"/>
                <a:cs typeface="Times New Roman"/>
                <a:hlinkClick r:id="rId6"/>
              </a:rPr>
              <a:t>v</a:t>
            </a:r>
            <a:r>
              <a:rPr sz="1400" dirty="0">
                <a:latin typeface="Times New Roman"/>
                <a:cs typeface="Times New Roman"/>
                <a:hlinkClick r:id="rId6"/>
              </a:rPr>
              <a:t>e ra</a:t>
            </a:r>
            <a:r>
              <a:rPr sz="1400" spc="-10" dirty="0">
                <a:latin typeface="Times New Roman"/>
                <a:cs typeface="Times New Roman"/>
                <a:hlinkClick r:id="rId6"/>
              </a:rPr>
              <a:t>t</a:t>
            </a:r>
            <a:r>
              <a:rPr sz="1400" dirty="0">
                <a:latin typeface="Times New Roman"/>
                <a:cs typeface="Times New Roman"/>
                <a:hlinkClick r:id="rId6"/>
              </a:rPr>
              <a:t>e </a:t>
            </a:r>
            <a:r>
              <a:rPr sz="1400" dirty="0">
                <a:latin typeface="Times New Roman"/>
                <a:cs typeface="Times New Roman"/>
              </a:rPr>
              <a:t>(FPR) </a:t>
            </a:r>
            <a:r>
              <a:rPr sz="1400" spc="-20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t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vari</a:t>
            </a:r>
            <a:r>
              <a:rPr sz="1400" spc="-10" dirty="0">
                <a:latin typeface="Times New Roman"/>
                <a:cs typeface="Times New Roman"/>
              </a:rPr>
              <a:t>o</a:t>
            </a:r>
            <a:r>
              <a:rPr sz="1400" dirty="0">
                <a:latin typeface="Times New Roman"/>
                <a:cs typeface="Times New Roman"/>
              </a:rPr>
              <a:t>us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</a:t>
            </a:r>
            <a:r>
              <a:rPr sz="1400" spc="-10" dirty="0">
                <a:latin typeface="Times New Roman"/>
                <a:cs typeface="Times New Roman"/>
              </a:rPr>
              <a:t>h</a:t>
            </a:r>
            <a:r>
              <a:rPr sz="1400" dirty="0">
                <a:latin typeface="Times New Roman"/>
                <a:cs typeface="Times New Roman"/>
              </a:rPr>
              <a:t>re</a:t>
            </a:r>
            <a:r>
              <a:rPr sz="1400" spc="-10" dirty="0">
                <a:latin typeface="Times New Roman"/>
                <a:cs typeface="Times New Roman"/>
              </a:rPr>
              <a:t>sh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-10" dirty="0">
                <a:latin typeface="Times New Roman"/>
                <a:cs typeface="Times New Roman"/>
              </a:rPr>
              <a:t>l</a:t>
            </a:r>
            <a:r>
              <a:rPr sz="1400" dirty="0">
                <a:latin typeface="Times New Roman"/>
                <a:cs typeface="Times New Roman"/>
              </a:rPr>
              <a:t>d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</a:t>
            </a:r>
            <a:r>
              <a:rPr sz="1400" dirty="0">
                <a:latin typeface="Times New Roman"/>
                <a:cs typeface="Times New Roman"/>
              </a:rPr>
              <a:t>e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t</a:t>
            </a:r>
            <a:r>
              <a:rPr sz="1400" spc="-10" dirty="0">
                <a:latin typeface="Times New Roman"/>
                <a:cs typeface="Times New Roman"/>
              </a:rPr>
              <a:t>i</a:t>
            </a:r>
            <a:r>
              <a:rPr sz="1400" dirty="0">
                <a:latin typeface="Times New Roman"/>
                <a:cs typeface="Times New Roman"/>
              </a:rPr>
              <a:t>n</a:t>
            </a:r>
            <a:r>
              <a:rPr sz="1400" spc="-10" dirty="0">
                <a:latin typeface="Times New Roman"/>
                <a:cs typeface="Times New Roman"/>
              </a:rPr>
              <a:t>g</a:t>
            </a:r>
            <a:r>
              <a:rPr sz="1400" dirty="0">
                <a:latin typeface="Times New Roman"/>
                <a:cs typeface="Times New Roman"/>
              </a:rPr>
              <a:t>s.</a:t>
            </a:r>
            <a:endParaRPr sz="1400">
              <a:latin typeface="Times New Roman"/>
              <a:cs typeface="Times New Roman"/>
            </a:endParaRPr>
          </a:p>
          <a:p>
            <a:pPr marL="12700" marR="531495" indent="978535">
              <a:lnSpc>
                <a:spcPct val="72900"/>
              </a:lnSpc>
              <a:spcBef>
                <a:spcPts val="660"/>
              </a:spcBef>
              <a:buFont typeface="Times New Roman"/>
              <a:buChar char="•"/>
              <a:tabLst>
                <a:tab pos="1096645" algn="l"/>
              </a:tabLst>
            </a:pPr>
            <a:r>
              <a:rPr sz="1400" b="1" spc="-10" dirty="0">
                <a:latin typeface="Times New Roman"/>
                <a:cs typeface="Times New Roman"/>
              </a:rPr>
              <a:t>A</a:t>
            </a:r>
            <a:r>
              <a:rPr sz="1400" b="1" dirty="0">
                <a:latin typeface="Times New Roman"/>
                <a:cs typeface="Times New Roman"/>
              </a:rPr>
              <a:t>U</a:t>
            </a:r>
            <a:r>
              <a:rPr sz="1400" b="1" spc="-5" dirty="0">
                <a:latin typeface="Times New Roman"/>
                <a:cs typeface="Times New Roman"/>
              </a:rPr>
              <a:t>C</a:t>
            </a:r>
            <a:r>
              <a:rPr sz="1400" dirty="0">
                <a:latin typeface="Times New Roman"/>
                <a:cs typeface="Times New Roman"/>
              </a:rPr>
              <a:t>: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W</a:t>
            </a:r>
            <a:r>
              <a:rPr sz="1400" dirty="0">
                <a:latin typeface="Times New Roman"/>
                <a:cs typeface="Times New Roman"/>
              </a:rPr>
              <a:t>hen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us</a:t>
            </a:r>
            <a:r>
              <a:rPr sz="1400" spc="-10" dirty="0">
                <a:latin typeface="Times New Roman"/>
                <a:cs typeface="Times New Roman"/>
              </a:rPr>
              <a:t>i</a:t>
            </a:r>
            <a:r>
              <a:rPr sz="1400" dirty="0">
                <a:latin typeface="Times New Roman"/>
                <a:cs typeface="Times New Roman"/>
              </a:rPr>
              <a:t>ng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n</a:t>
            </a:r>
            <a:r>
              <a:rPr sz="1400" spc="-10" dirty="0">
                <a:latin typeface="Times New Roman"/>
                <a:cs typeface="Times New Roman"/>
              </a:rPr>
              <a:t>o</a:t>
            </a:r>
            <a:r>
              <a:rPr sz="1400" dirty="0">
                <a:latin typeface="Times New Roman"/>
                <a:cs typeface="Times New Roman"/>
              </a:rPr>
              <a:t>r</a:t>
            </a:r>
            <a:r>
              <a:rPr sz="1400" spc="-25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alized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</a:t>
            </a:r>
            <a:r>
              <a:rPr sz="1400" spc="-10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s,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he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ar</a:t>
            </a:r>
            <a:r>
              <a:rPr sz="1400" b="1" spc="-15" dirty="0">
                <a:latin typeface="Times New Roman"/>
                <a:cs typeface="Times New Roman"/>
              </a:rPr>
              <a:t>e</a:t>
            </a:r>
            <a:r>
              <a:rPr sz="1400" b="1" dirty="0">
                <a:latin typeface="Times New Roman"/>
                <a:cs typeface="Times New Roman"/>
              </a:rPr>
              <a:t>a</a:t>
            </a:r>
            <a:r>
              <a:rPr sz="1400" b="1" spc="5" dirty="0">
                <a:latin typeface="Times New Roman"/>
                <a:cs typeface="Times New Roman"/>
              </a:rPr>
              <a:t> </a:t>
            </a:r>
            <a:r>
              <a:rPr sz="1400" b="1" spc="-20" dirty="0">
                <a:latin typeface="Times New Roman"/>
                <a:cs typeface="Times New Roman"/>
              </a:rPr>
              <a:t>u</a:t>
            </a:r>
            <a:r>
              <a:rPr sz="1400" b="1" spc="-5" dirty="0">
                <a:latin typeface="Times New Roman"/>
                <a:cs typeface="Times New Roman"/>
              </a:rPr>
              <a:t>nde</a:t>
            </a:r>
            <a:r>
              <a:rPr sz="1400" b="1" dirty="0">
                <a:latin typeface="Times New Roman"/>
                <a:cs typeface="Times New Roman"/>
              </a:rPr>
              <a:t>r the</a:t>
            </a:r>
            <a:r>
              <a:rPr sz="1400" b="1" spc="-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cu</a:t>
            </a:r>
            <a:r>
              <a:rPr sz="1400" b="1" spc="-15" dirty="0">
                <a:latin typeface="Times New Roman"/>
                <a:cs typeface="Times New Roman"/>
              </a:rPr>
              <a:t>r</a:t>
            </a:r>
            <a:r>
              <a:rPr sz="1400" b="1" dirty="0">
                <a:latin typeface="Times New Roman"/>
                <a:cs typeface="Times New Roman"/>
              </a:rPr>
              <a:t>ve </a:t>
            </a:r>
            <a:r>
              <a:rPr sz="1400" spc="-15" dirty="0">
                <a:latin typeface="Times New Roman"/>
                <a:cs typeface="Times New Roman"/>
              </a:rPr>
              <a:t>(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-15" dirty="0">
                <a:latin typeface="Times New Roman"/>
                <a:cs typeface="Times New Roman"/>
              </a:rPr>
              <a:t>f</a:t>
            </a:r>
            <a:r>
              <a:rPr sz="1400" dirty="0">
                <a:latin typeface="Times New Roman"/>
                <a:cs typeface="Times New Roman"/>
              </a:rPr>
              <a:t>t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n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refe</a:t>
            </a:r>
            <a:r>
              <a:rPr sz="1400" spc="-15" dirty="0">
                <a:latin typeface="Times New Roman"/>
                <a:cs typeface="Times New Roman"/>
              </a:rPr>
              <a:t>r</a:t>
            </a:r>
            <a:r>
              <a:rPr sz="1400" dirty="0">
                <a:latin typeface="Times New Roman"/>
                <a:cs typeface="Times New Roman"/>
              </a:rPr>
              <a:t>red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as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si</a:t>
            </a:r>
            <a:r>
              <a:rPr sz="1400" spc="-25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p</a:t>
            </a:r>
            <a:r>
              <a:rPr sz="1400" spc="-10" dirty="0">
                <a:latin typeface="Times New Roman"/>
                <a:cs typeface="Times New Roman"/>
              </a:rPr>
              <a:t>l</a:t>
            </a:r>
            <a:r>
              <a:rPr sz="1400" dirty="0">
                <a:latin typeface="Times New Roman"/>
                <a:cs typeface="Times New Roman"/>
              </a:rPr>
              <a:t>y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</a:t>
            </a:r>
            <a:r>
              <a:rPr sz="1400" spc="5" dirty="0">
                <a:latin typeface="Times New Roman"/>
                <a:cs typeface="Times New Roman"/>
              </a:rPr>
              <a:t>h</a:t>
            </a:r>
            <a:r>
              <a:rPr sz="1400" dirty="0">
                <a:latin typeface="Times New Roman"/>
                <a:cs typeface="Times New Roman"/>
              </a:rPr>
              <a:t>e </a:t>
            </a:r>
            <a:r>
              <a:rPr sz="1400" spc="-10" dirty="0">
                <a:latin typeface="Times New Roman"/>
                <a:cs typeface="Times New Roman"/>
              </a:rPr>
              <a:t>AU</a:t>
            </a:r>
            <a:r>
              <a:rPr sz="1400" dirty="0">
                <a:latin typeface="Times New Roman"/>
                <a:cs typeface="Times New Roman"/>
              </a:rPr>
              <a:t>C) </a:t>
            </a:r>
            <a:r>
              <a:rPr sz="1400" spc="-10" dirty="0">
                <a:latin typeface="Times New Roman"/>
                <a:cs typeface="Times New Roman"/>
              </a:rPr>
              <a:t>i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</a:t>
            </a:r>
            <a:r>
              <a:rPr sz="1400" spc="-10" dirty="0">
                <a:latin typeface="Times New Roman"/>
                <a:cs typeface="Times New Roman"/>
              </a:rPr>
              <a:t>q</a:t>
            </a:r>
            <a:r>
              <a:rPr sz="1400" dirty="0">
                <a:latin typeface="Times New Roman"/>
                <a:cs typeface="Times New Roman"/>
              </a:rPr>
              <a:t>u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l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he </a:t>
            </a:r>
            <a:r>
              <a:rPr sz="1400" spc="-10" dirty="0">
                <a:latin typeface="Times New Roman"/>
                <a:cs typeface="Times New Roman"/>
              </a:rPr>
              <a:t>p</a:t>
            </a:r>
            <a:r>
              <a:rPr sz="1400" dirty="0">
                <a:latin typeface="Times New Roman"/>
                <a:cs typeface="Times New Roman"/>
              </a:rPr>
              <a:t>r</a:t>
            </a:r>
            <a:r>
              <a:rPr sz="1400" spc="-10" dirty="0">
                <a:latin typeface="Times New Roman"/>
                <a:cs typeface="Times New Roman"/>
              </a:rPr>
              <a:t>o</a:t>
            </a:r>
            <a:r>
              <a:rPr sz="1400" dirty="0">
                <a:latin typeface="Times New Roman"/>
                <a:cs typeface="Times New Roman"/>
              </a:rPr>
              <a:t>b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b</a:t>
            </a:r>
            <a:r>
              <a:rPr sz="1400" spc="-10" dirty="0">
                <a:latin typeface="Times New Roman"/>
                <a:cs typeface="Times New Roman"/>
              </a:rPr>
              <a:t>il</a:t>
            </a:r>
            <a:r>
              <a:rPr sz="1400" dirty="0">
                <a:latin typeface="Times New Roman"/>
                <a:cs typeface="Times New Roman"/>
              </a:rPr>
              <a:t>ity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</a:t>
            </a:r>
            <a:r>
              <a:rPr sz="1400" spc="5" dirty="0">
                <a:latin typeface="Times New Roman"/>
                <a:cs typeface="Times New Roman"/>
              </a:rPr>
              <a:t>h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t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 cl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-10" dirty="0">
                <a:latin typeface="Times New Roman"/>
                <a:cs typeface="Times New Roman"/>
              </a:rPr>
              <a:t>s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15" dirty="0">
                <a:latin typeface="Times New Roman"/>
                <a:cs typeface="Times New Roman"/>
              </a:rPr>
              <a:t>f</a:t>
            </a:r>
            <a:r>
              <a:rPr sz="1400" dirty="0">
                <a:latin typeface="Times New Roman"/>
                <a:cs typeface="Times New Roman"/>
              </a:rPr>
              <a:t>ier </a:t>
            </a:r>
            <a:r>
              <a:rPr sz="1400" spc="-10" dirty="0">
                <a:latin typeface="Times New Roman"/>
                <a:cs typeface="Times New Roman"/>
              </a:rPr>
              <a:t>wi</a:t>
            </a:r>
            <a:r>
              <a:rPr sz="1400" dirty="0">
                <a:latin typeface="Times New Roman"/>
                <a:cs typeface="Times New Roman"/>
              </a:rPr>
              <a:t>ll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spc="-10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k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r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10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do</a:t>
            </a:r>
            <a:r>
              <a:rPr sz="1400" spc="-25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ly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ch</a:t>
            </a:r>
            <a:r>
              <a:rPr sz="1400" spc="5" dirty="0">
                <a:latin typeface="Times New Roman"/>
                <a:cs typeface="Times New Roman"/>
              </a:rPr>
              <a:t>o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n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-10" dirty="0">
                <a:latin typeface="Times New Roman"/>
                <a:cs typeface="Times New Roman"/>
              </a:rPr>
              <a:t>s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ive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</a:t>
            </a:r>
            <a:r>
              <a:rPr sz="1400" dirty="0">
                <a:latin typeface="Times New Roman"/>
                <a:cs typeface="Times New Roman"/>
              </a:rPr>
              <a:t>n</a:t>
            </a:r>
            <a:r>
              <a:rPr sz="1400" spc="-10" dirty="0">
                <a:latin typeface="Times New Roman"/>
                <a:cs typeface="Times New Roman"/>
              </a:rPr>
              <a:t>s</a:t>
            </a:r>
            <a:r>
              <a:rPr sz="1400" dirty="0">
                <a:latin typeface="Times New Roman"/>
                <a:cs typeface="Times New Roman"/>
              </a:rPr>
              <a:t>t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nce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</a:t>
            </a:r>
            <a:r>
              <a:rPr sz="1400" spc="-10" dirty="0">
                <a:latin typeface="Times New Roman"/>
                <a:cs typeface="Times New Roman"/>
              </a:rPr>
              <a:t>i</a:t>
            </a:r>
            <a:r>
              <a:rPr sz="1400" dirty="0">
                <a:latin typeface="Times New Roman"/>
                <a:cs typeface="Times New Roman"/>
              </a:rPr>
              <a:t>g</a:t>
            </a:r>
            <a:r>
              <a:rPr sz="1400" spc="-10" dirty="0">
                <a:latin typeface="Times New Roman"/>
                <a:cs typeface="Times New Roman"/>
              </a:rPr>
              <a:t>h</a:t>
            </a:r>
            <a:r>
              <a:rPr sz="1400" dirty="0">
                <a:latin typeface="Times New Roman"/>
                <a:cs typeface="Times New Roman"/>
              </a:rPr>
              <a:t>er </a:t>
            </a:r>
            <a:r>
              <a:rPr sz="1400" spc="-10" dirty="0">
                <a:latin typeface="Times New Roman"/>
                <a:cs typeface="Times New Roman"/>
              </a:rPr>
              <a:t>th</a:t>
            </a:r>
            <a:r>
              <a:rPr sz="1400" dirty="0">
                <a:latin typeface="Times New Roman"/>
                <a:cs typeface="Times New Roman"/>
              </a:rPr>
              <a:t>an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n</a:t>
            </a:r>
            <a:r>
              <a:rPr sz="1400" spc="-10" dirty="0">
                <a:latin typeface="Times New Roman"/>
                <a:cs typeface="Times New Roman"/>
              </a:rPr>
              <a:t>d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-25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ly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chosen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ne</a:t>
            </a:r>
            <a:r>
              <a:rPr sz="1400" spc="-10" dirty="0">
                <a:latin typeface="Times New Roman"/>
                <a:cs typeface="Times New Roman"/>
              </a:rPr>
              <a:t>g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10" dirty="0">
                <a:latin typeface="Times New Roman"/>
                <a:cs typeface="Times New Roman"/>
              </a:rPr>
              <a:t>v</a:t>
            </a:r>
            <a:r>
              <a:rPr sz="1400" dirty="0">
                <a:latin typeface="Times New Roman"/>
                <a:cs typeface="Times New Roman"/>
              </a:rPr>
              <a:t>e </a:t>
            </a:r>
            <a:r>
              <a:rPr sz="1400" spc="-10" dirty="0">
                <a:latin typeface="Times New Roman"/>
                <a:cs typeface="Times New Roman"/>
              </a:rPr>
              <a:t>o</a:t>
            </a:r>
            <a:r>
              <a:rPr sz="1400" dirty="0">
                <a:latin typeface="Times New Roman"/>
                <a:cs typeface="Times New Roman"/>
              </a:rPr>
              <a:t>ne (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-10" dirty="0">
                <a:latin typeface="Times New Roman"/>
                <a:cs typeface="Times New Roman"/>
              </a:rPr>
              <a:t>s</a:t>
            </a:r>
            <a:r>
              <a:rPr sz="1400" dirty="0">
                <a:latin typeface="Times New Roman"/>
                <a:cs typeface="Times New Roman"/>
              </a:rPr>
              <a:t>u</a:t>
            </a:r>
            <a:r>
              <a:rPr sz="1400" spc="-25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ing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'</a:t>
            </a:r>
            <a:r>
              <a:rPr sz="1400" dirty="0">
                <a:latin typeface="Times New Roman"/>
                <a:cs typeface="Times New Roman"/>
              </a:rPr>
              <a:t>p</a:t>
            </a:r>
            <a:r>
              <a:rPr sz="1400" spc="-10" dirty="0">
                <a:latin typeface="Times New Roman"/>
                <a:cs typeface="Times New Roman"/>
              </a:rPr>
              <a:t>os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10" dirty="0">
                <a:latin typeface="Times New Roman"/>
                <a:cs typeface="Times New Roman"/>
              </a:rPr>
              <a:t>v</a:t>
            </a:r>
            <a:r>
              <a:rPr sz="1400" dirty="0">
                <a:latin typeface="Times New Roman"/>
                <a:cs typeface="Times New Roman"/>
              </a:rPr>
              <a:t>e' r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n</a:t>
            </a:r>
            <a:r>
              <a:rPr sz="1400" spc="50" dirty="0">
                <a:latin typeface="Times New Roman"/>
                <a:cs typeface="Times New Roman"/>
              </a:rPr>
              <a:t>k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hig</a:t>
            </a:r>
            <a:r>
              <a:rPr sz="1400" dirty="0">
                <a:latin typeface="Times New Roman"/>
                <a:cs typeface="Times New Roman"/>
              </a:rPr>
              <a:t>her 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h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n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'</a:t>
            </a:r>
            <a:r>
              <a:rPr sz="1400" spc="-10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e</a:t>
            </a:r>
            <a:r>
              <a:rPr sz="1400" spc="-10" dirty="0">
                <a:latin typeface="Times New Roman"/>
                <a:cs typeface="Times New Roman"/>
              </a:rPr>
              <a:t>g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10" dirty="0">
                <a:latin typeface="Times New Roman"/>
                <a:cs typeface="Times New Roman"/>
              </a:rPr>
              <a:t>v</a:t>
            </a:r>
            <a:r>
              <a:rPr sz="1400" dirty="0">
                <a:latin typeface="Times New Roman"/>
                <a:cs typeface="Times New Roman"/>
              </a:rPr>
              <a:t>e')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2000" spc="-5" dirty="0">
                <a:latin typeface="Calibri"/>
                <a:cs typeface="Calibri"/>
              </a:rPr>
              <a:t>•</a:t>
            </a:r>
            <a:r>
              <a:rPr sz="2000" dirty="0">
                <a:latin typeface="Calibri"/>
                <a:cs typeface="Calibri"/>
              </a:rPr>
              <a:t>&gt; </a:t>
            </a:r>
            <a:r>
              <a:rPr sz="2000" spc="-5" dirty="0">
                <a:latin typeface="Calibri"/>
                <a:cs typeface="Calibri"/>
              </a:rPr>
              <a:t>Fo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gres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on</a:t>
            </a:r>
            <a:endParaRPr sz="2000">
              <a:latin typeface="Calibri"/>
              <a:cs typeface="Calibri"/>
            </a:endParaRPr>
          </a:p>
          <a:p>
            <a:pPr marL="12700" marR="344170" indent="1021080">
              <a:lnSpc>
                <a:spcPct val="72200"/>
              </a:lnSpc>
              <a:spcBef>
                <a:spcPts val="1750"/>
              </a:spcBef>
            </a:pPr>
            <a:r>
              <a:rPr sz="1400" b="1" dirty="0">
                <a:latin typeface="Times New Roman"/>
                <a:cs typeface="Times New Roman"/>
              </a:rPr>
              <a:t>●</a:t>
            </a:r>
            <a:r>
              <a:rPr sz="1400" b="1" spc="-10" dirty="0">
                <a:latin typeface="Times New Roman"/>
                <a:cs typeface="Times New Roman"/>
              </a:rPr>
              <a:t>RM</a:t>
            </a:r>
            <a:r>
              <a:rPr sz="1400" b="1" spc="5" dirty="0">
                <a:latin typeface="Times New Roman"/>
                <a:cs typeface="Times New Roman"/>
              </a:rPr>
              <a:t>S</a:t>
            </a:r>
            <a:r>
              <a:rPr sz="1400" b="1" dirty="0">
                <a:latin typeface="Times New Roman"/>
                <a:cs typeface="Times New Roman"/>
              </a:rPr>
              <a:t>E</a:t>
            </a:r>
            <a:r>
              <a:rPr sz="1400" b="1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: 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T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he </a:t>
            </a:r>
            <a:r>
              <a:rPr sz="1400" spc="-15" dirty="0">
                <a:solidFill>
                  <a:srgbClr val="212121"/>
                </a:solidFill>
                <a:latin typeface="Times New Roman"/>
                <a:cs typeface="Times New Roman"/>
              </a:rPr>
              <a:t>r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o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o</a:t>
            </a:r>
            <a:r>
              <a:rPr sz="1400" spc="5" dirty="0">
                <a:solidFill>
                  <a:srgbClr val="212121"/>
                </a:solidFill>
                <a:latin typeface="Times New Roman"/>
                <a:cs typeface="Times New Roman"/>
              </a:rPr>
              <a:t>t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-</a:t>
            </a:r>
            <a:r>
              <a:rPr sz="1400" b="1" spc="-20" dirty="0">
                <a:solidFill>
                  <a:srgbClr val="212121"/>
                </a:solidFill>
                <a:latin typeface="Times New Roman"/>
                <a:cs typeface="Times New Roman"/>
              </a:rPr>
              <a:t>m</a:t>
            </a:r>
            <a:r>
              <a:rPr sz="1400" b="1" dirty="0">
                <a:solidFill>
                  <a:srgbClr val="212121"/>
                </a:solidFill>
                <a:latin typeface="Times New Roman"/>
                <a:cs typeface="Times New Roman"/>
              </a:rPr>
              <a:t>e</a:t>
            </a:r>
            <a:r>
              <a:rPr sz="1400" b="1" spc="5" dirty="0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sz="1400" b="1" spc="-5" dirty="0">
                <a:solidFill>
                  <a:srgbClr val="212121"/>
                </a:solidFill>
                <a:latin typeface="Times New Roman"/>
                <a:cs typeface="Times New Roman"/>
              </a:rPr>
              <a:t>n</a:t>
            </a:r>
            <a:r>
              <a:rPr sz="1400" spc="-15" dirty="0">
                <a:solidFill>
                  <a:srgbClr val="212121"/>
                </a:solidFill>
                <a:latin typeface="Times New Roman"/>
                <a:cs typeface="Times New Roman"/>
              </a:rPr>
              <a:t>-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s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q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uare</a:t>
            </a:r>
            <a:r>
              <a:rPr sz="1400" spc="-1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d</a:t>
            </a:r>
            <a:r>
              <a:rPr sz="1400" spc="-15" dirty="0">
                <a:solidFill>
                  <a:srgbClr val="212121"/>
                </a:solidFill>
                <a:latin typeface="Times New Roman"/>
                <a:cs typeface="Times New Roman"/>
              </a:rPr>
              <a:t>e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vi</a:t>
            </a:r>
            <a:r>
              <a:rPr sz="1400" spc="-15" dirty="0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t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i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o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n</a:t>
            </a:r>
            <a:r>
              <a:rPr sz="1400" spc="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(RM</a:t>
            </a:r>
            <a:r>
              <a:rPr sz="1400" spc="-20" dirty="0">
                <a:solidFill>
                  <a:srgbClr val="212121"/>
                </a:solidFill>
                <a:latin typeface="Times New Roman"/>
                <a:cs typeface="Times New Roman"/>
              </a:rPr>
              <a:t>S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D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) or r</a:t>
            </a:r>
            <a:r>
              <a:rPr sz="1400" spc="-5" dirty="0">
                <a:solidFill>
                  <a:srgbClr val="212121"/>
                </a:solidFill>
                <a:latin typeface="Times New Roman"/>
                <a:cs typeface="Times New Roman"/>
              </a:rPr>
              <a:t>o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o</a:t>
            </a:r>
            <a:r>
              <a:rPr sz="1400" spc="5" dirty="0">
                <a:solidFill>
                  <a:srgbClr val="212121"/>
                </a:solidFill>
                <a:latin typeface="Times New Roman"/>
                <a:cs typeface="Times New Roman"/>
              </a:rPr>
              <a:t>t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-</a:t>
            </a:r>
            <a:r>
              <a:rPr sz="1400" b="1" spc="-20" dirty="0">
                <a:solidFill>
                  <a:srgbClr val="212121"/>
                </a:solidFill>
                <a:latin typeface="Times New Roman"/>
                <a:cs typeface="Times New Roman"/>
              </a:rPr>
              <a:t>m</a:t>
            </a:r>
            <a:r>
              <a:rPr sz="1400" b="1" dirty="0">
                <a:solidFill>
                  <a:srgbClr val="212121"/>
                </a:solidFill>
                <a:latin typeface="Times New Roman"/>
                <a:cs typeface="Times New Roman"/>
              </a:rPr>
              <a:t>e</a:t>
            </a:r>
            <a:r>
              <a:rPr sz="1400" b="1" spc="5" dirty="0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sz="1400" b="1" spc="-5" dirty="0">
                <a:solidFill>
                  <a:srgbClr val="212121"/>
                </a:solidFill>
                <a:latin typeface="Times New Roman"/>
                <a:cs typeface="Times New Roman"/>
              </a:rPr>
              <a:t>n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-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s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q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u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are er</a:t>
            </a:r>
            <a:r>
              <a:rPr sz="1400" spc="-15" dirty="0">
                <a:solidFill>
                  <a:srgbClr val="212121"/>
                </a:solidFill>
                <a:latin typeface="Times New Roman"/>
                <a:cs typeface="Times New Roman"/>
              </a:rPr>
              <a:t>r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or (</a:t>
            </a:r>
            <a:r>
              <a:rPr sz="1400" b="1" spc="-10" dirty="0">
                <a:solidFill>
                  <a:srgbClr val="212121"/>
                </a:solidFill>
                <a:latin typeface="Times New Roman"/>
                <a:cs typeface="Times New Roman"/>
              </a:rPr>
              <a:t>RM</a:t>
            </a:r>
            <a:r>
              <a:rPr sz="1400" b="1" spc="-5" dirty="0">
                <a:solidFill>
                  <a:srgbClr val="212121"/>
                </a:solidFill>
                <a:latin typeface="Times New Roman"/>
                <a:cs typeface="Times New Roman"/>
              </a:rPr>
              <a:t>SE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) (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o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r</a:t>
            </a:r>
            <a:r>
              <a:rPr sz="1400" spc="-1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212121"/>
                </a:solidFill>
                <a:latin typeface="Times New Roman"/>
                <a:cs typeface="Times New Roman"/>
              </a:rPr>
              <a:t>s</a:t>
            </a:r>
            <a:r>
              <a:rPr sz="1400" spc="5" dirty="0">
                <a:solidFill>
                  <a:srgbClr val="212121"/>
                </a:solidFill>
                <a:latin typeface="Times New Roman"/>
                <a:cs typeface="Times New Roman"/>
              </a:rPr>
              <a:t>o</a:t>
            </a:r>
            <a:r>
              <a:rPr sz="1400" spc="-25" dirty="0">
                <a:solidFill>
                  <a:srgbClr val="212121"/>
                </a:solidFill>
                <a:latin typeface="Times New Roman"/>
                <a:cs typeface="Times New Roman"/>
              </a:rPr>
              <a:t>m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eti</a:t>
            </a:r>
            <a:r>
              <a:rPr sz="1400" spc="-25" dirty="0">
                <a:solidFill>
                  <a:srgbClr val="212121"/>
                </a:solidFill>
                <a:latin typeface="Times New Roman"/>
                <a:cs typeface="Times New Roman"/>
              </a:rPr>
              <a:t>m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es</a:t>
            </a:r>
            <a:r>
              <a:rPr sz="1400" spc="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roo</a:t>
            </a:r>
            <a:r>
              <a:rPr sz="1400" spc="10" dirty="0">
                <a:solidFill>
                  <a:srgbClr val="212121"/>
                </a:solidFill>
                <a:latin typeface="Times New Roman"/>
                <a:cs typeface="Times New Roman"/>
              </a:rPr>
              <a:t>t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-</a:t>
            </a:r>
            <a:r>
              <a:rPr sz="1400" b="1" spc="-20" dirty="0">
                <a:solidFill>
                  <a:srgbClr val="212121"/>
                </a:solidFill>
                <a:latin typeface="Times New Roman"/>
                <a:cs typeface="Times New Roman"/>
              </a:rPr>
              <a:t>m</a:t>
            </a:r>
            <a:r>
              <a:rPr sz="1400" b="1" dirty="0">
                <a:solidFill>
                  <a:srgbClr val="212121"/>
                </a:solidFill>
                <a:latin typeface="Times New Roman"/>
                <a:cs typeface="Times New Roman"/>
              </a:rPr>
              <a:t>e</a:t>
            </a:r>
            <a:r>
              <a:rPr sz="1400" b="1" spc="5" dirty="0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sz="1400" b="1" spc="-5" dirty="0">
                <a:solidFill>
                  <a:srgbClr val="212121"/>
                </a:solidFill>
                <a:latin typeface="Times New Roman"/>
                <a:cs typeface="Times New Roman"/>
              </a:rPr>
              <a:t>n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-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s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qu</a:t>
            </a:r>
            <a:r>
              <a:rPr sz="1400" spc="-15" dirty="0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red</a:t>
            </a:r>
            <a:r>
              <a:rPr sz="1400" spc="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212121"/>
                </a:solidFill>
                <a:latin typeface="Times New Roman"/>
                <a:cs typeface="Times New Roman"/>
              </a:rPr>
              <a:t>e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rr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o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r) 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i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s</a:t>
            </a:r>
            <a:r>
              <a:rPr sz="1400" spc="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a fre</a:t>
            </a:r>
            <a:r>
              <a:rPr sz="1400" spc="-5" dirty="0">
                <a:solidFill>
                  <a:srgbClr val="212121"/>
                </a:solidFill>
                <a:latin typeface="Times New Roman"/>
                <a:cs typeface="Times New Roman"/>
              </a:rPr>
              <a:t>q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u</a:t>
            </a:r>
            <a:r>
              <a:rPr sz="1400" spc="-15" dirty="0">
                <a:solidFill>
                  <a:srgbClr val="212121"/>
                </a:solidFill>
                <a:latin typeface="Times New Roman"/>
                <a:cs typeface="Times New Roman"/>
              </a:rPr>
              <a:t>e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n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t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ly</a:t>
            </a:r>
            <a:r>
              <a:rPr sz="1400" spc="-2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u</a:t>
            </a:r>
            <a:r>
              <a:rPr sz="1400" spc="5" dirty="0">
                <a:solidFill>
                  <a:srgbClr val="212121"/>
                </a:solidFill>
                <a:latin typeface="Times New Roman"/>
                <a:cs typeface="Times New Roman"/>
              </a:rPr>
              <a:t>s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ed</a:t>
            </a:r>
            <a:r>
              <a:rPr sz="1400" spc="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400" spc="-30" dirty="0">
                <a:solidFill>
                  <a:srgbClr val="212121"/>
                </a:solidFill>
                <a:latin typeface="Times New Roman"/>
                <a:cs typeface="Times New Roman"/>
              </a:rPr>
              <a:t>m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ea</a:t>
            </a:r>
            <a:r>
              <a:rPr sz="1400" spc="-5" dirty="0">
                <a:solidFill>
                  <a:srgbClr val="212121"/>
                </a:solidFill>
                <a:latin typeface="Times New Roman"/>
                <a:cs typeface="Times New Roman"/>
              </a:rPr>
              <a:t>s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ure</a:t>
            </a:r>
            <a:r>
              <a:rPr sz="1400" spc="-1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of 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t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he 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d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if</a:t>
            </a:r>
            <a:r>
              <a:rPr sz="1400" spc="-15" dirty="0">
                <a:solidFill>
                  <a:srgbClr val="212121"/>
                </a:solidFill>
                <a:latin typeface="Times New Roman"/>
                <a:cs typeface="Times New Roman"/>
              </a:rPr>
              <a:t>f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er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e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nc</a:t>
            </a:r>
            <a:r>
              <a:rPr sz="1400" spc="-15" dirty="0">
                <a:solidFill>
                  <a:srgbClr val="212121"/>
                </a:solidFill>
                <a:latin typeface="Times New Roman"/>
                <a:cs typeface="Times New Roman"/>
              </a:rPr>
              <a:t>e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s</a:t>
            </a:r>
            <a:r>
              <a:rPr sz="1400" spc="-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be</a:t>
            </a:r>
            <a:r>
              <a:rPr sz="1400" spc="5" dirty="0">
                <a:solidFill>
                  <a:srgbClr val="212121"/>
                </a:solidFill>
                <a:latin typeface="Times New Roman"/>
                <a:cs typeface="Times New Roman"/>
              </a:rPr>
              <a:t>t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w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e</a:t>
            </a:r>
            <a:r>
              <a:rPr sz="1400" spc="-15" dirty="0">
                <a:solidFill>
                  <a:srgbClr val="212121"/>
                </a:solidFill>
                <a:latin typeface="Times New Roman"/>
                <a:cs typeface="Times New Roman"/>
              </a:rPr>
              <a:t>e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n</a:t>
            </a:r>
            <a:r>
              <a:rPr sz="1400" spc="1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212121"/>
                </a:solidFill>
                <a:latin typeface="Times New Roman"/>
                <a:cs typeface="Times New Roman"/>
              </a:rPr>
              <a:t>v</a:t>
            </a:r>
            <a:r>
              <a:rPr sz="1400" b="1" spc="-10" dirty="0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sz="1400" b="1" dirty="0">
                <a:solidFill>
                  <a:srgbClr val="212121"/>
                </a:solidFill>
                <a:latin typeface="Times New Roman"/>
                <a:cs typeface="Times New Roman"/>
              </a:rPr>
              <a:t>l</a:t>
            </a:r>
            <a:r>
              <a:rPr sz="1400" b="1" spc="-5" dirty="0">
                <a:solidFill>
                  <a:srgbClr val="212121"/>
                </a:solidFill>
                <a:latin typeface="Times New Roman"/>
                <a:cs typeface="Times New Roman"/>
              </a:rPr>
              <a:t>u</a:t>
            </a:r>
            <a:r>
              <a:rPr sz="1400" b="1" spc="-15" dirty="0">
                <a:solidFill>
                  <a:srgbClr val="212121"/>
                </a:solidFill>
                <a:latin typeface="Times New Roman"/>
                <a:cs typeface="Times New Roman"/>
              </a:rPr>
              <a:t>e</a:t>
            </a:r>
            <a:r>
              <a:rPr sz="1400" b="1" dirty="0">
                <a:solidFill>
                  <a:srgbClr val="212121"/>
                </a:solidFill>
                <a:latin typeface="Times New Roman"/>
                <a:cs typeface="Times New Roman"/>
              </a:rPr>
              <a:t>s</a:t>
            </a:r>
            <a:r>
              <a:rPr sz="1400" b="1" spc="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(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s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sz="1400" spc="-15" dirty="0">
                <a:solidFill>
                  <a:srgbClr val="212121"/>
                </a:solidFill>
                <a:latin typeface="Times New Roman"/>
                <a:cs typeface="Times New Roman"/>
              </a:rPr>
              <a:t>m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ple</a:t>
            </a:r>
            <a:r>
              <a:rPr sz="1400" spc="-1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n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d</a:t>
            </a:r>
            <a:r>
              <a:rPr sz="1400" spc="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po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p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u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l</a:t>
            </a:r>
            <a:r>
              <a:rPr sz="1400" spc="-15" dirty="0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t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io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n</a:t>
            </a:r>
            <a:r>
              <a:rPr sz="1400" spc="1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212121"/>
                </a:solidFill>
                <a:latin typeface="Times New Roman"/>
                <a:cs typeface="Times New Roman"/>
              </a:rPr>
              <a:t>va</a:t>
            </a:r>
            <a:r>
              <a:rPr sz="1400" b="1" dirty="0">
                <a:solidFill>
                  <a:srgbClr val="212121"/>
                </a:solidFill>
                <a:latin typeface="Times New Roman"/>
                <a:cs typeface="Times New Roman"/>
              </a:rPr>
              <a:t>l</a:t>
            </a:r>
            <a:r>
              <a:rPr sz="1400" b="1" spc="-5" dirty="0">
                <a:solidFill>
                  <a:srgbClr val="212121"/>
                </a:solidFill>
                <a:latin typeface="Times New Roman"/>
                <a:cs typeface="Times New Roman"/>
              </a:rPr>
              <a:t>u</a:t>
            </a:r>
            <a:r>
              <a:rPr sz="1400" b="1" spc="-15" dirty="0">
                <a:solidFill>
                  <a:srgbClr val="212121"/>
                </a:solidFill>
                <a:latin typeface="Times New Roman"/>
                <a:cs typeface="Times New Roman"/>
              </a:rPr>
              <a:t>e</a:t>
            </a:r>
            <a:r>
              <a:rPr sz="1400" b="1" spc="5" dirty="0">
                <a:solidFill>
                  <a:srgbClr val="212121"/>
                </a:solidFill>
                <a:latin typeface="Times New Roman"/>
                <a:cs typeface="Times New Roman"/>
              </a:rPr>
              <a:t>s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) p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r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e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d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i</a:t>
            </a:r>
            <a:r>
              <a:rPr sz="1400" spc="-15" dirty="0">
                <a:solidFill>
                  <a:srgbClr val="212121"/>
                </a:solidFill>
                <a:latin typeface="Times New Roman"/>
                <a:cs typeface="Times New Roman"/>
              </a:rPr>
              <a:t>c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ted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by</a:t>
            </a:r>
            <a:r>
              <a:rPr sz="1400" spc="-2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sz="1400" spc="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212121"/>
                </a:solidFill>
                <a:latin typeface="Times New Roman"/>
                <a:cs typeface="Times New Roman"/>
              </a:rPr>
              <a:t>m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odel</a:t>
            </a:r>
            <a:r>
              <a:rPr sz="1400" spc="1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or </a:t>
            </a:r>
            <a:r>
              <a:rPr sz="1400" spc="-15" dirty="0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n</a:t>
            </a:r>
            <a:r>
              <a:rPr sz="1400" spc="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e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st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i</a:t>
            </a:r>
            <a:r>
              <a:rPr sz="1400" spc="-25" dirty="0">
                <a:solidFill>
                  <a:srgbClr val="212121"/>
                </a:solidFill>
                <a:latin typeface="Times New Roman"/>
                <a:cs typeface="Times New Roman"/>
              </a:rPr>
              <a:t>m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ator and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t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h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e</a:t>
            </a:r>
            <a:r>
              <a:rPr sz="1400" spc="1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212121"/>
                </a:solidFill>
                <a:latin typeface="Times New Roman"/>
                <a:cs typeface="Times New Roman"/>
              </a:rPr>
              <a:t>v</a:t>
            </a:r>
            <a:r>
              <a:rPr sz="1400" b="1" dirty="0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sz="1400" b="1" spc="-10" dirty="0">
                <a:solidFill>
                  <a:srgbClr val="212121"/>
                </a:solidFill>
                <a:latin typeface="Times New Roman"/>
                <a:cs typeface="Times New Roman"/>
              </a:rPr>
              <a:t>l</a:t>
            </a:r>
            <a:r>
              <a:rPr sz="1400" b="1" spc="-5" dirty="0">
                <a:solidFill>
                  <a:srgbClr val="212121"/>
                </a:solidFill>
                <a:latin typeface="Times New Roman"/>
                <a:cs typeface="Times New Roman"/>
              </a:rPr>
              <a:t>ue</a:t>
            </a:r>
            <a:r>
              <a:rPr sz="1400" b="1" dirty="0">
                <a:solidFill>
                  <a:srgbClr val="212121"/>
                </a:solidFill>
                <a:latin typeface="Times New Roman"/>
                <a:cs typeface="Times New Roman"/>
              </a:rPr>
              <a:t>s </a:t>
            </a:r>
            <a:r>
              <a:rPr sz="1400" spc="-15" dirty="0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c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t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u</a:t>
            </a:r>
            <a:r>
              <a:rPr sz="1400" spc="-15" dirty="0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l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ly o</a:t>
            </a:r>
            <a:r>
              <a:rPr sz="1400" spc="-10" dirty="0">
                <a:solidFill>
                  <a:srgbClr val="212121"/>
                </a:solidFill>
                <a:latin typeface="Times New Roman"/>
                <a:cs typeface="Times New Roman"/>
              </a:rPr>
              <a:t>b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se</a:t>
            </a:r>
            <a:r>
              <a:rPr sz="1400" spc="-15" dirty="0">
                <a:solidFill>
                  <a:srgbClr val="212121"/>
                </a:solidFill>
                <a:latin typeface="Times New Roman"/>
                <a:cs typeface="Times New Roman"/>
              </a:rPr>
              <a:t>r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v</a:t>
            </a:r>
            <a:r>
              <a:rPr sz="1400" spc="-15" dirty="0">
                <a:solidFill>
                  <a:srgbClr val="212121"/>
                </a:solidFill>
                <a:latin typeface="Times New Roman"/>
                <a:cs typeface="Times New Roman"/>
              </a:rPr>
              <a:t>e</a:t>
            </a:r>
            <a:r>
              <a:rPr sz="1400" dirty="0">
                <a:solidFill>
                  <a:srgbClr val="212121"/>
                </a:solidFill>
                <a:latin typeface="Times New Roman"/>
                <a:cs typeface="Times New Roman"/>
              </a:rPr>
              <a:t>d.</a:t>
            </a:r>
            <a:endParaRPr sz="1400">
              <a:latin typeface="Times New Roman"/>
              <a:cs typeface="Times New Roman"/>
            </a:endParaRPr>
          </a:p>
          <a:p>
            <a:pPr marL="991235" marR="845185">
              <a:lnSpc>
                <a:spcPct val="72100"/>
              </a:lnSpc>
              <a:spcBef>
                <a:spcPts val="1225"/>
              </a:spcBef>
            </a:pPr>
            <a:r>
              <a:rPr sz="1400" b="1" dirty="0">
                <a:latin typeface="Times New Roman"/>
                <a:cs typeface="Times New Roman"/>
              </a:rPr>
              <a:t>●</a:t>
            </a:r>
            <a:r>
              <a:rPr sz="1400" b="1" spc="-10" dirty="0">
                <a:latin typeface="Times New Roman"/>
                <a:cs typeface="Times New Roman"/>
              </a:rPr>
              <a:t>R</a:t>
            </a:r>
            <a:r>
              <a:rPr sz="1400" b="1" dirty="0">
                <a:latin typeface="Times New Roman"/>
                <a:cs typeface="Times New Roman"/>
              </a:rPr>
              <a:t>-s</a:t>
            </a:r>
            <a:r>
              <a:rPr sz="1400" b="1" spc="-5" dirty="0">
                <a:latin typeface="Times New Roman"/>
                <a:cs typeface="Times New Roman"/>
              </a:rPr>
              <a:t>q</a:t>
            </a:r>
            <a:r>
              <a:rPr sz="1400" b="1" spc="-15" dirty="0">
                <a:latin typeface="Times New Roman"/>
                <a:cs typeface="Times New Roman"/>
              </a:rPr>
              <a:t>u</a:t>
            </a:r>
            <a:r>
              <a:rPr sz="1400" b="1" dirty="0">
                <a:latin typeface="Times New Roman"/>
                <a:cs typeface="Times New Roman"/>
              </a:rPr>
              <a:t>are</a:t>
            </a:r>
            <a:r>
              <a:rPr sz="1400" b="1" spc="-10" dirty="0">
                <a:latin typeface="Times New Roman"/>
                <a:cs typeface="Times New Roman"/>
              </a:rPr>
              <a:t>d</a:t>
            </a:r>
            <a:r>
              <a:rPr sz="1400" b="1" dirty="0">
                <a:latin typeface="Times New Roman"/>
                <a:cs typeface="Times New Roman"/>
              </a:rPr>
              <a:t>:</a:t>
            </a:r>
            <a:r>
              <a:rPr sz="1400" b="1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It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</a:t>
            </a:r>
            <a:r>
              <a:rPr sz="1400" dirty="0">
                <a:latin typeface="Times New Roman"/>
                <a:cs typeface="Times New Roman"/>
              </a:rPr>
              <a:t>ta</a:t>
            </a:r>
            <a:r>
              <a:rPr sz="1400" spc="-10" dirty="0">
                <a:latin typeface="Times New Roman"/>
                <a:cs typeface="Times New Roman"/>
              </a:rPr>
              <a:t>ti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ic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l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ea</a:t>
            </a:r>
            <a:r>
              <a:rPr sz="1400" spc="5" dirty="0">
                <a:latin typeface="Times New Roman"/>
                <a:cs typeface="Times New Roman"/>
              </a:rPr>
              <a:t>s</a:t>
            </a:r>
            <a:r>
              <a:rPr sz="1400" dirty="0">
                <a:latin typeface="Times New Roman"/>
                <a:cs typeface="Times New Roman"/>
              </a:rPr>
              <a:t>ure 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h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t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repr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n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he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</a:t>
            </a:r>
            <a:r>
              <a:rPr sz="1400" spc="-10" dirty="0">
                <a:latin typeface="Times New Roman"/>
                <a:cs typeface="Times New Roman"/>
              </a:rPr>
              <a:t>op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-15" dirty="0">
                <a:latin typeface="Times New Roman"/>
                <a:cs typeface="Times New Roman"/>
              </a:rPr>
              <a:t>r</a:t>
            </a:r>
            <a:r>
              <a:rPr sz="1400" dirty="0">
                <a:latin typeface="Times New Roman"/>
                <a:cs typeface="Times New Roman"/>
              </a:rPr>
              <a:t>t</a:t>
            </a:r>
            <a:r>
              <a:rPr sz="1400" spc="-10" dirty="0">
                <a:latin typeface="Times New Roman"/>
                <a:cs typeface="Times New Roman"/>
              </a:rPr>
              <a:t>i</a:t>
            </a:r>
            <a:r>
              <a:rPr sz="1400" dirty="0">
                <a:latin typeface="Times New Roman"/>
                <a:cs typeface="Times New Roman"/>
              </a:rPr>
              <a:t>on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va</a:t>
            </a:r>
            <a:r>
              <a:rPr sz="1400" spc="-15" dirty="0">
                <a:latin typeface="Times New Roman"/>
                <a:cs typeface="Times New Roman"/>
              </a:rPr>
              <a:t>r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nce </a:t>
            </a:r>
            <a:r>
              <a:rPr sz="1400" spc="-15" dirty="0">
                <a:latin typeface="Times New Roman"/>
                <a:cs typeface="Times New Roman"/>
              </a:rPr>
              <a:t>f</a:t>
            </a:r>
            <a:r>
              <a:rPr sz="1400" dirty="0">
                <a:latin typeface="Times New Roman"/>
                <a:cs typeface="Times New Roman"/>
              </a:rPr>
              <a:t>or a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</a:t>
            </a:r>
            <a:r>
              <a:rPr sz="1400" dirty="0">
                <a:latin typeface="Times New Roman"/>
                <a:cs typeface="Times New Roman"/>
              </a:rPr>
              <a:t>e</a:t>
            </a:r>
            <a:r>
              <a:rPr sz="1400" spc="5" dirty="0">
                <a:latin typeface="Times New Roman"/>
                <a:cs typeface="Times New Roman"/>
              </a:rPr>
              <a:t>p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spc="-10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d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nt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va</a:t>
            </a:r>
            <a:r>
              <a:rPr sz="1400" spc="-15" dirty="0">
                <a:latin typeface="Times New Roman"/>
                <a:cs typeface="Times New Roman"/>
              </a:rPr>
              <a:t>r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spc="-10" dirty="0">
                <a:latin typeface="Times New Roman"/>
                <a:cs typeface="Times New Roman"/>
              </a:rPr>
              <a:t>b</a:t>
            </a:r>
            <a:r>
              <a:rPr sz="1400" dirty="0">
                <a:latin typeface="Times New Roman"/>
                <a:cs typeface="Times New Roman"/>
              </a:rPr>
              <a:t>le 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h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t</a:t>
            </a:r>
            <a:r>
              <a:rPr sz="1400" spc="-5" dirty="0">
                <a:latin typeface="Times New Roman"/>
                <a:cs typeface="Times New Roman"/>
              </a:rPr>
              <a:t>'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spc="-10" dirty="0">
                <a:latin typeface="Times New Roman"/>
                <a:cs typeface="Times New Roman"/>
              </a:rPr>
              <a:t>x</a:t>
            </a:r>
            <a:r>
              <a:rPr sz="1400" dirty="0">
                <a:latin typeface="Times New Roman"/>
                <a:cs typeface="Times New Roman"/>
              </a:rPr>
              <a:t>pl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spc="-10" dirty="0">
                <a:latin typeface="Times New Roman"/>
                <a:cs typeface="Times New Roman"/>
              </a:rPr>
              <a:t>i</a:t>
            </a:r>
            <a:r>
              <a:rPr sz="1400" dirty="0">
                <a:latin typeface="Times New Roman"/>
                <a:cs typeface="Times New Roman"/>
              </a:rPr>
              <a:t>n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d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by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 i</a:t>
            </a:r>
            <a:r>
              <a:rPr sz="1400" spc="-10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d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p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n</a:t>
            </a:r>
            <a:r>
              <a:rPr sz="1400" spc="-10" dirty="0">
                <a:latin typeface="Times New Roman"/>
                <a:cs typeface="Times New Roman"/>
              </a:rPr>
              <a:t>d</a:t>
            </a:r>
            <a:r>
              <a:rPr sz="1400" dirty="0">
                <a:latin typeface="Times New Roman"/>
                <a:cs typeface="Times New Roman"/>
              </a:rPr>
              <a:t>e</a:t>
            </a:r>
            <a:r>
              <a:rPr sz="1400" spc="-10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t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v</a:t>
            </a:r>
            <a:r>
              <a:rPr sz="1400" spc="-10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ri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spc="-10" dirty="0">
                <a:latin typeface="Times New Roman"/>
                <a:cs typeface="Times New Roman"/>
              </a:rPr>
              <a:t>b</a:t>
            </a:r>
            <a:r>
              <a:rPr sz="1400" dirty="0">
                <a:latin typeface="Times New Roman"/>
                <a:cs typeface="Times New Roman"/>
              </a:rPr>
              <a:t>le.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•</a:t>
            </a:r>
            <a:r>
              <a:rPr sz="2000" dirty="0">
                <a:latin typeface="Calibri"/>
                <a:cs typeface="Calibri"/>
              </a:rPr>
              <a:t>&gt; </a:t>
            </a:r>
            <a:r>
              <a:rPr sz="2000" spc="-5" dirty="0">
                <a:latin typeface="Calibri"/>
                <a:cs typeface="Calibri"/>
              </a:rPr>
              <a:t>F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na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l</a:t>
            </a:r>
            <a:r>
              <a:rPr sz="2000" dirty="0">
                <a:latin typeface="Calibri"/>
                <a:cs typeface="Calibri"/>
              </a:rPr>
              <a:t>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pte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del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600" i="1" u="sng" spc="-15" dirty="0">
                <a:latin typeface="Times New Roman"/>
                <a:cs typeface="Times New Roman"/>
              </a:rPr>
              <a:t>DECISION</a:t>
            </a:r>
            <a:r>
              <a:rPr sz="1600" i="1" u="sng" spc="0" dirty="0">
                <a:latin typeface="Times New Roman"/>
                <a:cs typeface="Times New Roman"/>
              </a:rPr>
              <a:t> </a:t>
            </a:r>
            <a:r>
              <a:rPr sz="1600" i="1" u="sng" spc="-15" dirty="0">
                <a:latin typeface="Times New Roman"/>
                <a:cs typeface="Times New Roman"/>
              </a:rPr>
              <a:t>T</a:t>
            </a:r>
            <a:r>
              <a:rPr sz="1600" i="1" u="sng" spc="-5" dirty="0">
                <a:latin typeface="Times New Roman"/>
                <a:cs typeface="Times New Roman"/>
              </a:rPr>
              <a:t>R</a:t>
            </a:r>
            <a:r>
              <a:rPr sz="1600" i="1" u="sng" spc="-10" dirty="0">
                <a:latin typeface="Times New Roman"/>
                <a:cs typeface="Times New Roman"/>
              </a:rPr>
              <a:t>EE</a:t>
            </a:r>
            <a:r>
              <a:rPr sz="1600" i="1" spc="15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: </a:t>
            </a:r>
            <a:r>
              <a:rPr sz="1600" i="1" spc="-15" dirty="0">
                <a:latin typeface="Times New Roman"/>
                <a:cs typeface="Times New Roman"/>
              </a:rPr>
              <a:t>ACC</a:t>
            </a:r>
            <a:r>
              <a:rPr sz="1600" i="1" spc="-5" dirty="0">
                <a:latin typeface="Times New Roman"/>
                <a:cs typeface="Times New Roman"/>
              </a:rPr>
              <a:t>U</a:t>
            </a:r>
            <a:r>
              <a:rPr sz="1600" i="1" spc="-10" dirty="0">
                <a:latin typeface="Times New Roman"/>
                <a:cs typeface="Times New Roman"/>
              </a:rPr>
              <a:t>R</a:t>
            </a:r>
            <a:r>
              <a:rPr sz="1600" i="1" spc="-20" dirty="0">
                <a:latin typeface="Times New Roman"/>
                <a:cs typeface="Times New Roman"/>
              </a:rPr>
              <a:t>A</a:t>
            </a:r>
            <a:r>
              <a:rPr sz="1600" i="1" spc="-15" dirty="0">
                <a:latin typeface="Times New Roman"/>
                <a:cs typeface="Times New Roman"/>
              </a:rPr>
              <a:t>C</a:t>
            </a:r>
            <a:r>
              <a:rPr sz="1600" i="1" dirty="0">
                <a:latin typeface="Times New Roman"/>
                <a:cs typeface="Times New Roman"/>
              </a:rPr>
              <a:t>Y</a:t>
            </a:r>
            <a:r>
              <a:rPr sz="1600" i="1" spc="-15" dirty="0">
                <a:latin typeface="Times New Roman"/>
                <a:cs typeface="Times New Roman"/>
              </a:rPr>
              <a:t>=</a:t>
            </a:r>
            <a:r>
              <a:rPr sz="1600" i="1" spc="-5" dirty="0">
                <a:latin typeface="Times New Roman"/>
                <a:cs typeface="Times New Roman"/>
              </a:rPr>
              <a:t>0</a:t>
            </a:r>
            <a:r>
              <a:rPr sz="1600" i="1" spc="-10" dirty="0">
                <a:latin typeface="Times New Roman"/>
                <a:cs typeface="Times New Roman"/>
              </a:rPr>
              <a:t>.85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24380">
              <a:lnSpc>
                <a:spcPct val="100000"/>
              </a:lnSpc>
            </a:pPr>
            <a:r>
              <a:rPr spc="-5" dirty="0">
                <a:latin typeface="Calibri"/>
                <a:cs typeface="Calibri"/>
              </a:rPr>
              <a:t>Code</a:t>
            </a:r>
          </a:p>
        </p:txBody>
      </p:sp>
      <p:sp>
        <p:nvSpPr>
          <p:cNvPr id="4" name="object 4"/>
          <p:cNvSpPr/>
          <p:nvPr/>
        </p:nvSpPr>
        <p:spPr>
          <a:xfrm>
            <a:off x="933450" y="1940180"/>
            <a:ext cx="10887059" cy="3219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18356"/>
            <a:ext cx="12522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5" dirty="0">
                <a:latin typeface="Times New Roman"/>
                <a:cs typeface="Times New Roman"/>
              </a:rPr>
              <a:t>HEAT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Times New Roman"/>
                <a:cs typeface="Times New Roman"/>
              </a:rPr>
              <a:t>M</a:t>
            </a:r>
            <a:r>
              <a:rPr sz="1800" b="1" spc="-5" dirty="0">
                <a:latin typeface="Times New Roman"/>
                <a:cs typeface="Times New Roman"/>
              </a:rPr>
              <a:t>AP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3450" y="1085798"/>
            <a:ext cx="10877550" cy="5048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64"/>
            <a:ext cx="10858500" cy="5228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48"/>
            <a:ext cx="10877550" cy="491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48"/>
            <a:ext cx="10915650" cy="4171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33"/>
            <a:ext cx="10887059" cy="44666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08122" y="2507722"/>
            <a:ext cx="3217545" cy="857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550" b="1" dirty="0">
                <a:solidFill>
                  <a:srgbClr val="FFFFFF"/>
                </a:solidFill>
                <a:latin typeface="Arial"/>
                <a:cs typeface="Arial"/>
              </a:rPr>
              <a:t>globsyn</a:t>
            </a:r>
            <a:endParaRPr sz="6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39"/>
            <a:ext cx="10877550" cy="5752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33"/>
            <a:ext cx="10877550" cy="45624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33"/>
            <a:ext cx="10858500" cy="48095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39"/>
            <a:ext cx="10877550" cy="184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3450" y="2349514"/>
            <a:ext cx="10896600" cy="4104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1161481"/>
            <a:ext cx="60217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Times New Roman"/>
                <a:cs typeface="Times New Roman"/>
              </a:rPr>
              <a:t>FACETGR</a:t>
            </a:r>
            <a:r>
              <a:rPr sz="1800" b="1" spc="-15" dirty="0">
                <a:latin typeface="Times New Roman"/>
                <a:cs typeface="Times New Roman"/>
              </a:rPr>
              <a:t>I</a:t>
            </a:r>
            <a:r>
              <a:rPr sz="1800" b="1" dirty="0">
                <a:latin typeface="Times New Roman"/>
                <a:cs typeface="Times New Roman"/>
              </a:rPr>
              <a:t>D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10" dirty="0">
                <a:latin typeface="Times New Roman"/>
                <a:cs typeface="Times New Roman"/>
              </a:rPr>
              <a:t>o</a:t>
            </a:r>
            <a:r>
              <a:rPr sz="1800" b="1" dirty="0">
                <a:latin typeface="Times New Roman"/>
                <a:cs typeface="Times New Roman"/>
              </a:rPr>
              <a:t>f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APPLIC</a:t>
            </a:r>
            <a:r>
              <a:rPr sz="1800" b="1" spc="-10" dirty="0">
                <a:latin typeface="Times New Roman"/>
                <a:cs typeface="Times New Roman"/>
              </a:rPr>
              <a:t>A</a:t>
            </a:r>
            <a:r>
              <a:rPr sz="1800" b="1" spc="-5" dirty="0">
                <a:latin typeface="Times New Roman"/>
                <a:cs typeface="Times New Roman"/>
              </a:rPr>
              <a:t>N</a:t>
            </a:r>
            <a:r>
              <a:rPr sz="1800" b="1" dirty="0">
                <a:latin typeface="Times New Roman"/>
                <a:cs typeface="Times New Roman"/>
              </a:rPr>
              <a:t>T </a:t>
            </a:r>
            <a:r>
              <a:rPr sz="1800" b="1" spc="-5" dirty="0">
                <a:latin typeface="Times New Roman"/>
                <a:cs typeface="Times New Roman"/>
              </a:rPr>
              <a:t>I</a:t>
            </a:r>
            <a:r>
              <a:rPr sz="1800" b="1" spc="-10" dirty="0">
                <a:latin typeface="Times New Roman"/>
                <a:cs typeface="Times New Roman"/>
              </a:rPr>
              <a:t>N</a:t>
            </a:r>
            <a:r>
              <a:rPr sz="1800" b="1" spc="-20" dirty="0">
                <a:latin typeface="Times New Roman"/>
                <a:cs typeface="Times New Roman"/>
              </a:rPr>
              <a:t>COM</a:t>
            </a:r>
            <a:r>
              <a:rPr sz="1800" b="1" spc="-15" dirty="0">
                <a:latin typeface="Times New Roman"/>
                <a:cs typeface="Times New Roman"/>
              </a:rPr>
              <a:t>E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on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LOAN</a:t>
            </a:r>
            <a:r>
              <a:rPr sz="1800" b="1" spc="-5" dirty="0">
                <a:latin typeface="Times New Roman"/>
                <a:cs typeface="Times New Roman"/>
              </a:rPr>
              <a:t> ST</a:t>
            </a:r>
            <a:r>
              <a:rPr sz="1800" b="1" spc="-10" dirty="0">
                <a:latin typeface="Times New Roman"/>
                <a:cs typeface="Times New Roman"/>
              </a:rPr>
              <a:t>A</a:t>
            </a:r>
            <a:r>
              <a:rPr sz="1800" b="1" dirty="0">
                <a:latin typeface="Times New Roman"/>
                <a:cs typeface="Times New Roman"/>
              </a:rPr>
              <a:t>TUS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3450" y="1728383"/>
            <a:ext cx="10858500" cy="4885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1321501"/>
            <a:ext cx="63652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Times New Roman"/>
                <a:cs typeface="Times New Roman"/>
              </a:rPr>
              <a:t>FACETGR</a:t>
            </a:r>
            <a:r>
              <a:rPr sz="1800" b="1" spc="-15" dirty="0">
                <a:latin typeface="Times New Roman"/>
                <a:cs typeface="Times New Roman"/>
              </a:rPr>
              <a:t>I</a:t>
            </a:r>
            <a:r>
              <a:rPr sz="1800" b="1" dirty="0">
                <a:latin typeface="Times New Roman"/>
                <a:cs typeface="Times New Roman"/>
              </a:rPr>
              <a:t>D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10" dirty="0">
                <a:latin typeface="Times New Roman"/>
                <a:cs typeface="Times New Roman"/>
              </a:rPr>
              <a:t>o</a:t>
            </a:r>
            <a:r>
              <a:rPr sz="1800" b="1" dirty="0">
                <a:latin typeface="Times New Roman"/>
                <a:cs typeface="Times New Roman"/>
              </a:rPr>
              <a:t>f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COAPPLIC</a:t>
            </a:r>
            <a:r>
              <a:rPr sz="1800" b="1" spc="-10" dirty="0">
                <a:latin typeface="Times New Roman"/>
                <a:cs typeface="Times New Roman"/>
              </a:rPr>
              <a:t>A</a:t>
            </a:r>
            <a:r>
              <a:rPr sz="1800" b="1" spc="-5" dirty="0">
                <a:latin typeface="Times New Roman"/>
                <a:cs typeface="Times New Roman"/>
              </a:rPr>
              <a:t>N</a:t>
            </a:r>
            <a:r>
              <a:rPr sz="1800" b="1" dirty="0">
                <a:latin typeface="Times New Roman"/>
                <a:cs typeface="Times New Roman"/>
              </a:rPr>
              <a:t>T </a:t>
            </a:r>
            <a:r>
              <a:rPr sz="1800" b="1" spc="-5" dirty="0">
                <a:latin typeface="Times New Roman"/>
                <a:cs typeface="Times New Roman"/>
              </a:rPr>
              <a:t>I</a:t>
            </a:r>
            <a:r>
              <a:rPr sz="1800" b="1" spc="-10" dirty="0">
                <a:latin typeface="Times New Roman"/>
                <a:cs typeface="Times New Roman"/>
              </a:rPr>
              <a:t>N</a:t>
            </a:r>
            <a:r>
              <a:rPr sz="1800" b="1" spc="-20" dirty="0">
                <a:latin typeface="Times New Roman"/>
                <a:cs typeface="Times New Roman"/>
              </a:rPr>
              <a:t>COM</a:t>
            </a:r>
            <a:r>
              <a:rPr sz="1800" b="1" spc="-15" dirty="0">
                <a:latin typeface="Times New Roman"/>
                <a:cs typeface="Times New Roman"/>
              </a:rPr>
              <a:t>E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on LOAN</a:t>
            </a:r>
            <a:r>
              <a:rPr sz="1800" b="1" spc="-5" dirty="0">
                <a:latin typeface="Times New Roman"/>
                <a:cs typeface="Times New Roman"/>
              </a:rPr>
              <a:t> ST</a:t>
            </a:r>
            <a:r>
              <a:rPr sz="1800" b="1" spc="-10" dirty="0">
                <a:latin typeface="Times New Roman"/>
                <a:cs typeface="Times New Roman"/>
              </a:rPr>
              <a:t>AT</a:t>
            </a:r>
            <a:r>
              <a:rPr sz="1800" b="1" spc="-5" dirty="0">
                <a:latin typeface="Times New Roman"/>
                <a:cs typeface="Times New Roman"/>
              </a:rPr>
              <a:t>US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3450" y="1728368"/>
            <a:ext cx="10515600" cy="4324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1887839"/>
            <a:ext cx="10829909" cy="4200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1700" y="1321501"/>
            <a:ext cx="47771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Times New Roman"/>
                <a:cs typeface="Times New Roman"/>
              </a:rPr>
              <a:t>COU</a:t>
            </a:r>
            <a:r>
              <a:rPr sz="1800" b="1" spc="-10" dirty="0">
                <a:latin typeface="Times New Roman"/>
                <a:cs typeface="Times New Roman"/>
              </a:rPr>
              <a:t>N</a:t>
            </a:r>
            <a:r>
              <a:rPr sz="1800" b="1" spc="-15" dirty="0">
                <a:latin typeface="Times New Roman"/>
                <a:cs typeface="Times New Roman"/>
              </a:rPr>
              <a:t>TPL</a:t>
            </a:r>
            <a:r>
              <a:rPr sz="1800" b="1" spc="-10" dirty="0">
                <a:latin typeface="Times New Roman"/>
                <a:cs typeface="Times New Roman"/>
              </a:rPr>
              <a:t>O</a:t>
            </a:r>
            <a:r>
              <a:rPr sz="1800" b="1" spc="-15" dirty="0">
                <a:latin typeface="Times New Roman"/>
                <a:cs typeface="Times New Roman"/>
              </a:rPr>
              <a:t>T</a:t>
            </a:r>
            <a:r>
              <a:rPr sz="1800" b="1" dirty="0">
                <a:latin typeface="Times New Roman"/>
                <a:cs typeface="Times New Roman"/>
              </a:rPr>
              <a:t> of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GENDER 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Times New Roman"/>
                <a:cs typeface="Times New Roman"/>
              </a:rPr>
              <a:t>o</a:t>
            </a:r>
            <a:r>
              <a:rPr sz="1800" b="1" dirty="0">
                <a:latin typeface="Times New Roman"/>
                <a:cs typeface="Times New Roman"/>
              </a:rPr>
              <a:t>n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LOAN</a:t>
            </a:r>
            <a:r>
              <a:rPr sz="1800" b="1" spc="-5" dirty="0">
                <a:latin typeface="Times New Roman"/>
                <a:cs typeface="Times New Roman"/>
              </a:rPr>
              <a:t> ST</a:t>
            </a:r>
            <a:r>
              <a:rPr sz="1800" b="1" spc="-10" dirty="0">
                <a:latin typeface="Times New Roman"/>
                <a:cs typeface="Times New Roman"/>
              </a:rPr>
              <a:t>AT</a:t>
            </a:r>
            <a:r>
              <a:rPr sz="1800" b="1" spc="-5" dirty="0">
                <a:latin typeface="Times New Roman"/>
                <a:cs typeface="Times New Roman"/>
              </a:rPr>
              <a:t>US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06250" y="1889760"/>
            <a:ext cx="285749" cy="47807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9896"/>
            <a:ext cx="67773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20" dirty="0">
                <a:latin typeface="Times New Roman"/>
                <a:cs typeface="Times New Roman"/>
              </a:rPr>
              <a:t>LM</a:t>
            </a:r>
            <a:r>
              <a:rPr sz="1800" b="1" spc="-10" dirty="0">
                <a:latin typeface="Times New Roman"/>
                <a:cs typeface="Times New Roman"/>
              </a:rPr>
              <a:t>P</a:t>
            </a:r>
            <a:r>
              <a:rPr sz="1800" b="1" spc="-15" dirty="0">
                <a:latin typeface="Times New Roman"/>
                <a:cs typeface="Times New Roman"/>
              </a:rPr>
              <a:t>LOT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be</a:t>
            </a:r>
            <a:r>
              <a:rPr sz="1800" b="1" spc="-15" dirty="0">
                <a:latin typeface="Times New Roman"/>
                <a:cs typeface="Times New Roman"/>
              </a:rPr>
              <a:t>t</a:t>
            </a:r>
            <a:r>
              <a:rPr sz="1800" b="1" spc="-20" dirty="0">
                <a:latin typeface="Times New Roman"/>
                <a:cs typeface="Times New Roman"/>
              </a:rPr>
              <a:t>we</a:t>
            </a:r>
            <a:r>
              <a:rPr sz="1800" b="1" spc="-10" dirty="0">
                <a:latin typeface="Times New Roman"/>
                <a:cs typeface="Times New Roman"/>
              </a:rPr>
              <a:t>e</a:t>
            </a:r>
            <a:r>
              <a:rPr sz="1800" b="1" dirty="0">
                <a:latin typeface="Times New Roman"/>
                <a:cs typeface="Times New Roman"/>
              </a:rPr>
              <a:t>n 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COA</a:t>
            </a:r>
            <a:r>
              <a:rPr sz="1800" b="1" spc="-10" dirty="0">
                <a:latin typeface="Times New Roman"/>
                <a:cs typeface="Times New Roman"/>
              </a:rPr>
              <a:t>P</a:t>
            </a:r>
            <a:r>
              <a:rPr sz="1800" b="1" dirty="0">
                <a:latin typeface="Times New Roman"/>
                <a:cs typeface="Times New Roman"/>
              </a:rPr>
              <a:t>PLIC</a:t>
            </a:r>
            <a:r>
              <a:rPr sz="1800" b="1" spc="-10" dirty="0">
                <a:latin typeface="Times New Roman"/>
                <a:cs typeface="Times New Roman"/>
              </a:rPr>
              <a:t>A</a:t>
            </a:r>
            <a:r>
              <a:rPr sz="1800" b="1" spc="-5" dirty="0">
                <a:latin typeface="Times New Roman"/>
                <a:cs typeface="Times New Roman"/>
              </a:rPr>
              <a:t>N</a:t>
            </a:r>
            <a:r>
              <a:rPr sz="1800" b="1" dirty="0">
                <a:latin typeface="Times New Roman"/>
                <a:cs typeface="Times New Roman"/>
              </a:rPr>
              <a:t>T </a:t>
            </a:r>
            <a:r>
              <a:rPr sz="1800" b="1" spc="-5" dirty="0">
                <a:latin typeface="Times New Roman"/>
                <a:cs typeface="Times New Roman"/>
              </a:rPr>
              <a:t>I</a:t>
            </a:r>
            <a:r>
              <a:rPr sz="1800" b="1" dirty="0">
                <a:latin typeface="Times New Roman"/>
                <a:cs typeface="Times New Roman"/>
              </a:rPr>
              <a:t>N</a:t>
            </a:r>
            <a:r>
              <a:rPr sz="1800" b="1" spc="-20" dirty="0">
                <a:latin typeface="Times New Roman"/>
                <a:cs typeface="Times New Roman"/>
              </a:rPr>
              <a:t>COM</a:t>
            </a:r>
            <a:r>
              <a:rPr sz="1800" b="1" spc="-15" dirty="0">
                <a:latin typeface="Times New Roman"/>
                <a:cs typeface="Times New Roman"/>
              </a:rPr>
              <a:t>E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and LOAN</a:t>
            </a:r>
            <a:r>
              <a:rPr sz="1800" b="1" spc="-5" dirty="0">
                <a:latin typeface="Times New Roman"/>
                <a:cs typeface="Times New Roman"/>
              </a:rPr>
              <a:t> ST</a:t>
            </a:r>
            <a:r>
              <a:rPr sz="1800" b="1" spc="-10" dirty="0">
                <a:latin typeface="Times New Roman"/>
                <a:cs typeface="Times New Roman"/>
              </a:rPr>
              <a:t>A</a:t>
            </a:r>
            <a:r>
              <a:rPr sz="1800" b="1" dirty="0">
                <a:latin typeface="Times New Roman"/>
                <a:cs typeface="Times New Roman"/>
              </a:rPr>
              <a:t>TUS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3450" y="925196"/>
            <a:ext cx="10829909" cy="3333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18356"/>
            <a:ext cx="667385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5" dirty="0">
                <a:latin typeface="Times New Roman"/>
                <a:cs typeface="Times New Roman"/>
              </a:rPr>
              <a:t>LM</a:t>
            </a:r>
            <a:r>
              <a:rPr sz="1800" b="1" spc="-10" dirty="0">
                <a:latin typeface="Times New Roman"/>
                <a:cs typeface="Times New Roman"/>
              </a:rPr>
              <a:t>P</a:t>
            </a:r>
            <a:r>
              <a:rPr sz="1800" b="1" spc="-15" dirty="0">
                <a:latin typeface="Times New Roman"/>
                <a:cs typeface="Times New Roman"/>
              </a:rPr>
              <a:t>LOT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be</a:t>
            </a:r>
            <a:r>
              <a:rPr sz="1800" b="1" spc="-15" dirty="0">
                <a:latin typeface="Times New Roman"/>
                <a:cs typeface="Times New Roman"/>
              </a:rPr>
              <a:t>t</a:t>
            </a:r>
            <a:r>
              <a:rPr sz="1800" b="1" spc="-20" dirty="0">
                <a:latin typeface="Times New Roman"/>
                <a:cs typeface="Times New Roman"/>
              </a:rPr>
              <a:t>we</a:t>
            </a:r>
            <a:r>
              <a:rPr sz="1800" b="1" spc="-10" dirty="0">
                <a:latin typeface="Times New Roman"/>
                <a:cs typeface="Times New Roman"/>
              </a:rPr>
              <a:t>e</a:t>
            </a:r>
            <a:r>
              <a:rPr sz="1800" b="1" dirty="0">
                <a:latin typeface="Times New Roman"/>
                <a:cs typeface="Times New Roman"/>
              </a:rPr>
              <a:t>n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LOAN</a:t>
            </a:r>
            <a:r>
              <a:rPr sz="1800" b="1" spc="-5" dirty="0">
                <a:latin typeface="Times New Roman"/>
                <a:cs typeface="Times New Roman"/>
              </a:rPr>
              <a:t> A</a:t>
            </a:r>
            <a:r>
              <a:rPr sz="1800" b="1" spc="-10" dirty="0">
                <a:latin typeface="Times New Roman"/>
                <a:cs typeface="Times New Roman"/>
              </a:rPr>
              <a:t>M</a:t>
            </a:r>
            <a:r>
              <a:rPr sz="1800" b="1" dirty="0">
                <a:latin typeface="Times New Roman"/>
                <a:cs typeface="Times New Roman"/>
              </a:rPr>
              <a:t>OUNT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and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LOAN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AM</a:t>
            </a:r>
            <a:r>
              <a:rPr sz="1800" b="1" spc="-10" dirty="0">
                <a:latin typeface="Times New Roman"/>
                <a:cs typeface="Times New Roman"/>
              </a:rPr>
              <a:t>O</a:t>
            </a:r>
            <a:r>
              <a:rPr sz="1800" b="1" spc="-5" dirty="0">
                <a:latin typeface="Times New Roman"/>
                <a:cs typeface="Times New Roman"/>
              </a:rPr>
              <a:t>U</a:t>
            </a:r>
            <a:r>
              <a:rPr sz="1800" b="1" spc="-10" dirty="0">
                <a:latin typeface="Times New Roman"/>
                <a:cs typeface="Times New Roman"/>
              </a:rPr>
              <a:t>N</a:t>
            </a:r>
            <a:r>
              <a:rPr sz="1800" b="1" spc="-15" dirty="0">
                <a:latin typeface="Times New Roman"/>
                <a:cs typeface="Times New Roman"/>
              </a:rPr>
              <a:t>T</a:t>
            </a:r>
            <a:r>
              <a:rPr sz="1800" b="1" dirty="0">
                <a:latin typeface="Times New Roman"/>
                <a:cs typeface="Times New Roman"/>
              </a:rPr>
              <a:t> TERM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3450" y="764538"/>
            <a:ext cx="11068050" cy="419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18356"/>
            <a:ext cx="70059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5" dirty="0">
                <a:latin typeface="Times New Roman"/>
                <a:cs typeface="Times New Roman"/>
              </a:rPr>
              <a:t>JOINTPLOT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be</a:t>
            </a:r>
            <a:r>
              <a:rPr sz="1800" b="1" spc="-15" dirty="0">
                <a:latin typeface="Times New Roman"/>
                <a:cs typeface="Times New Roman"/>
              </a:rPr>
              <a:t>t</a:t>
            </a:r>
            <a:r>
              <a:rPr sz="1800" b="1" spc="5" dirty="0">
                <a:latin typeface="Times New Roman"/>
                <a:cs typeface="Times New Roman"/>
              </a:rPr>
              <a:t>w</a:t>
            </a:r>
            <a:r>
              <a:rPr sz="1800" b="1" spc="-10" dirty="0">
                <a:latin typeface="Times New Roman"/>
                <a:cs typeface="Times New Roman"/>
              </a:rPr>
              <a:t>e</a:t>
            </a:r>
            <a:r>
              <a:rPr sz="1800" b="1" spc="-5" dirty="0">
                <a:latin typeface="Times New Roman"/>
                <a:cs typeface="Times New Roman"/>
              </a:rPr>
              <a:t>e</a:t>
            </a:r>
            <a:r>
              <a:rPr sz="1800" b="1" dirty="0">
                <a:latin typeface="Times New Roman"/>
                <a:cs typeface="Times New Roman"/>
              </a:rPr>
              <a:t>n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LOAN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AMOUN</a:t>
            </a:r>
            <a:r>
              <a:rPr sz="1800" b="1" dirty="0">
                <a:latin typeface="Times New Roman"/>
                <a:cs typeface="Times New Roman"/>
              </a:rPr>
              <a:t>T and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LOAN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AM</a:t>
            </a:r>
            <a:r>
              <a:rPr sz="1800" b="1" spc="-10" dirty="0">
                <a:latin typeface="Times New Roman"/>
                <a:cs typeface="Times New Roman"/>
              </a:rPr>
              <a:t>O</a:t>
            </a:r>
            <a:r>
              <a:rPr sz="1800" b="1" spc="-5" dirty="0">
                <a:latin typeface="Times New Roman"/>
                <a:cs typeface="Times New Roman"/>
              </a:rPr>
              <a:t>U</a:t>
            </a:r>
            <a:r>
              <a:rPr sz="1800" b="1" spc="-10" dirty="0">
                <a:latin typeface="Times New Roman"/>
                <a:cs typeface="Times New Roman"/>
              </a:rPr>
              <a:t>N</a:t>
            </a:r>
            <a:r>
              <a:rPr sz="1800" b="1" spc="-15" dirty="0">
                <a:latin typeface="Times New Roman"/>
                <a:cs typeface="Times New Roman"/>
              </a:rPr>
              <a:t>T</a:t>
            </a:r>
            <a:r>
              <a:rPr sz="1800" b="1" dirty="0">
                <a:latin typeface="Times New Roman"/>
                <a:cs typeface="Times New Roman"/>
              </a:rPr>
              <a:t> TERM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3450" y="764514"/>
            <a:ext cx="11096609" cy="5619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11327"/>
            <a:ext cx="46405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Times New Roman"/>
                <a:cs typeface="Times New Roman"/>
              </a:rPr>
              <a:t>1.</a:t>
            </a:r>
            <a:r>
              <a:rPr sz="1400" b="1" spc="-10" dirty="0">
                <a:latin typeface="Times New Roman"/>
                <a:cs typeface="Times New Roman"/>
              </a:rPr>
              <a:t>C</a:t>
            </a:r>
            <a:r>
              <a:rPr sz="1400" b="1" dirty="0">
                <a:latin typeface="Times New Roman"/>
                <a:cs typeface="Times New Roman"/>
              </a:rPr>
              <a:t>O</a:t>
            </a:r>
            <a:r>
              <a:rPr sz="1400" b="1" spc="-10" dirty="0">
                <a:latin typeface="Times New Roman"/>
                <a:cs typeface="Times New Roman"/>
              </a:rPr>
              <a:t>UN</a:t>
            </a:r>
            <a:r>
              <a:rPr sz="1400" b="1" dirty="0">
                <a:latin typeface="Times New Roman"/>
                <a:cs typeface="Times New Roman"/>
              </a:rPr>
              <a:t>T</a:t>
            </a:r>
            <a:r>
              <a:rPr sz="1400" b="1" spc="-10" dirty="0">
                <a:latin typeface="Times New Roman"/>
                <a:cs typeface="Times New Roman"/>
              </a:rPr>
              <a:t>P</a:t>
            </a:r>
            <a:r>
              <a:rPr sz="1400" b="1" dirty="0">
                <a:latin typeface="Times New Roman"/>
                <a:cs typeface="Times New Roman"/>
              </a:rPr>
              <a:t>LOT</a:t>
            </a:r>
            <a:r>
              <a:rPr sz="1400" b="1" spc="-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of</a:t>
            </a:r>
            <a:r>
              <a:rPr sz="1400" b="1" spc="-1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SELF</a:t>
            </a:r>
            <a:r>
              <a:rPr sz="1400" b="1" dirty="0">
                <a:latin typeface="Times New Roman"/>
                <a:cs typeface="Times New Roman"/>
              </a:rPr>
              <a:t>-E</a:t>
            </a:r>
            <a:r>
              <a:rPr sz="1400" b="1" spc="-10" dirty="0">
                <a:latin typeface="Times New Roman"/>
                <a:cs typeface="Times New Roman"/>
              </a:rPr>
              <a:t>MP</a:t>
            </a:r>
            <a:r>
              <a:rPr sz="1400" b="1" dirty="0">
                <a:latin typeface="Times New Roman"/>
                <a:cs typeface="Times New Roman"/>
              </a:rPr>
              <a:t>LO</a:t>
            </a:r>
            <a:r>
              <a:rPr sz="1400" b="1" spc="-10" dirty="0">
                <a:latin typeface="Times New Roman"/>
                <a:cs typeface="Times New Roman"/>
              </a:rPr>
              <a:t>Y</a:t>
            </a:r>
            <a:r>
              <a:rPr sz="1400" b="1" dirty="0">
                <a:latin typeface="Times New Roman"/>
                <a:cs typeface="Times New Roman"/>
              </a:rPr>
              <a:t>ED</a:t>
            </a:r>
            <a:r>
              <a:rPr sz="1400" b="1" spc="-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on LO</a:t>
            </a:r>
            <a:r>
              <a:rPr sz="1400" b="1" spc="-10" dirty="0">
                <a:latin typeface="Times New Roman"/>
                <a:cs typeface="Times New Roman"/>
              </a:rPr>
              <a:t>A</a:t>
            </a:r>
            <a:r>
              <a:rPr sz="1400" b="1" dirty="0">
                <a:latin typeface="Times New Roman"/>
                <a:cs typeface="Times New Roman"/>
              </a:rPr>
              <a:t>N</a:t>
            </a:r>
            <a:r>
              <a:rPr sz="1400" b="1" spc="-5" dirty="0">
                <a:latin typeface="Times New Roman"/>
                <a:cs typeface="Times New Roman"/>
              </a:rPr>
              <a:t> ST</a:t>
            </a:r>
            <a:r>
              <a:rPr sz="1400" b="1" spc="-10" dirty="0">
                <a:latin typeface="Times New Roman"/>
                <a:cs typeface="Times New Roman"/>
              </a:rPr>
              <a:t>A</a:t>
            </a:r>
            <a:r>
              <a:rPr sz="1400" b="1" dirty="0">
                <a:latin typeface="Times New Roman"/>
                <a:cs typeface="Times New Roman"/>
              </a:rPr>
              <a:t>T</a:t>
            </a:r>
            <a:r>
              <a:rPr sz="1400" b="1" spc="-10" dirty="0">
                <a:latin typeface="Times New Roman"/>
                <a:cs typeface="Times New Roman"/>
              </a:rPr>
              <a:t>U</a:t>
            </a:r>
            <a:r>
              <a:rPr sz="1400" b="1" spc="-5" dirty="0">
                <a:latin typeface="Times New Roman"/>
                <a:cs typeface="Times New Roman"/>
              </a:rPr>
              <a:t>S;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0494" y="511327"/>
            <a:ext cx="547179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Times New Roman"/>
                <a:cs typeface="Times New Roman"/>
              </a:rPr>
              <a:t>2.HIST</a:t>
            </a:r>
            <a:r>
              <a:rPr sz="1400" b="1" spc="-15" dirty="0">
                <a:latin typeface="Times New Roman"/>
                <a:cs typeface="Times New Roman"/>
              </a:rPr>
              <a:t>O</a:t>
            </a:r>
            <a:r>
              <a:rPr sz="1400" b="1" dirty="0">
                <a:latin typeface="Times New Roman"/>
                <a:cs typeface="Times New Roman"/>
              </a:rPr>
              <a:t>G</a:t>
            </a:r>
            <a:r>
              <a:rPr sz="1400" b="1" spc="-10" dirty="0">
                <a:latin typeface="Times New Roman"/>
                <a:cs typeface="Times New Roman"/>
              </a:rPr>
              <a:t>RA</a:t>
            </a:r>
            <a:r>
              <a:rPr sz="1400" b="1" dirty="0">
                <a:latin typeface="Times New Roman"/>
                <a:cs typeface="Times New Roman"/>
              </a:rPr>
              <a:t>M</a:t>
            </a:r>
            <a:r>
              <a:rPr sz="1400" b="1" spc="-5" dirty="0">
                <a:latin typeface="Times New Roman"/>
                <a:cs typeface="Times New Roman"/>
              </a:rPr>
              <a:t> be</a:t>
            </a:r>
            <a:r>
              <a:rPr sz="1400" b="1" spc="-15" dirty="0">
                <a:latin typeface="Times New Roman"/>
                <a:cs typeface="Times New Roman"/>
              </a:rPr>
              <a:t>t</a:t>
            </a:r>
            <a:r>
              <a:rPr sz="1400" b="1" spc="15" dirty="0">
                <a:latin typeface="Times New Roman"/>
                <a:cs typeface="Times New Roman"/>
              </a:rPr>
              <a:t>w</a:t>
            </a:r>
            <a:r>
              <a:rPr sz="1400" b="1" dirty="0">
                <a:latin typeface="Times New Roman"/>
                <a:cs typeface="Times New Roman"/>
              </a:rPr>
              <a:t>een </a:t>
            </a:r>
            <a:r>
              <a:rPr sz="1400" b="1" spc="-10" dirty="0">
                <a:latin typeface="Times New Roman"/>
                <a:cs typeface="Times New Roman"/>
              </a:rPr>
              <a:t>APP</a:t>
            </a:r>
            <a:r>
              <a:rPr sz="1400" b="1" dirty="0">
                <a:latin typeface="Times New Roman"/>
                <a:cs typeface="Times New Roman"/>
              </a:rPr>
              <a:t>L</a:t>
            </a:r>
            <a:r>
              <a:rPr sz="1400" b="1" spc="-10" dirty="0">
                <a:latin typeface="Times New Roman"/>
                <a:cs typeface="Times New Roman"/>
              </a:rPr>
              <a:t>ICAN</a:t>
            </a:r>
            <a:r>
              <a:rPr sz="1400" b="1" dirty="0">
                <a:latin typeface="Times New Roman"/>
                <a:cs typeface="Times New Roman"/>
              </a:rPr>
              <a:t>T </a:t>
            </a:r>
            <a:r>
              <a:rPr sz="1400" b="1" spc="-5" dirty="0">
                <a:latin typeface="Times New Roman"/>
                <a:cs typeface="Times New Roman"/>
              </a:rPr>
              <a:t>IN</a:t>
            </a:r>
            <a:r>
              <a:rPr sz="1400" b="1" spc="-10" dirty="0">
                <a:latin typeface="Times New Roman"/>
                <a:cs typeface="Times New Roman"/>
              </a:rPr>
              <a:t>C</a:t>
            </a:r>
            <a:r>
              <a:rPr sz="1400" b="1" dirty="0">
                <a:latin typeface="Times New Roman"/>
                <a:cs typeface="Times New Roman"/>
              </a:rPr>
              <a:t>O</a:t>
            </a:r>
            <a:r>
              <a:rPr sz="1400" b="1" spc="-10" dirty="0">
                <a:latin typeface="Times New Roman"/>
                <a:cs typeface="Times New Roman"/>
              </a:rPr>
              <a:t>M</a:t>
            </a:r>
            <a:r>
              <a:rPr sz="1400" b="1" dirty="0">
                <a:latin typeface="Times New Roman"/>
                <a:cs typeface="Times New Roman"/>
              </a:rPr>
              <a:t>E</a:t>
            </a:r>
            <a:r>
              <a:rPr sz="1400" b="1" spc="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a</a:t>
            </a:r>
            <a:r>
              <a:rPr sz="1400" b="1" spc="-5" dirty="0">
                <a:latin typeface="Times New Roman"/>
                <a:cs typeface="Times New Roman"/>
              </a:rPr>
              <a:t>n</a:t>
            </a:r>
            <a:r>
              <a:rPr sz="1400" b="1" dirty="0">
                <a:latin typeface="Times New Roman"/>
                <a:cs typeface="Times New Roman"/>
              </a:rPr>
              <a:t>d</a:t>
            </a:r>
            <a:r>
              <a:rPr sz="1400" b="1" spc="-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LO</a:t>
            </a:r>
            <a:r>
              <a:rPr sz="1400" b="1" spc="-10" dirty="0">
                <a:latin typeface="Times New Roman"/>
                <a:cs typeface="Times New Roman"/>
              </a:rPr>
              <a:t>A</a:t>
            </a:r>
            <a:r>
              <a:rPr sz="1400" b="1" spc="-5" dirty="0">
                <a:latin typeface="Times New Roman"/>
                <a:cs typeface="Times New Roman"/>
              </a:rPr>
              <a:t>N</a:t>
            </a:r>
            <a:r>
              <a:rPr sz="1400" b="1" dirty="0">
                <a:latin typeface="Times New Roman"/>
                <a:cs typeface="Times New Roman"/>
              </a:rPr>
              <a:t>-</a:t>
            </a:r>
            <a:r>
              <a:rPr sz="1400" b="1" spc="-5" dirty="0">
                <a:latin typeface="Times New Roman"/>
                <a:cs typeface="Times New Roman"/>
              </a:rPr>
              <a:t>ST</a:t>
            </a:r>
            <a:r>
              <a:rPr sz="1400" b="1" spc="-10" dirty="0">
                <a:latin typeface="Times New Roman"/>
                <a:cs typeface="Times New Roman"/>
              </a:rPr>
              <a:t>A</a:t>
            </a:r>
            <a:r>
              <a:rPr sz="1400" b="1" dirty="0">
                <a:latin typeface="Times New Roman"/>
                <a:cs typeface="Times New Roman"/>
              </a:rPr>
              <a:t>T</a:t>
            </a:r>
            <a:r>
              <a:rPr sz="1400" b="1" spc="-10" dirty="0">
                <a:latin typeface="Times New Roman"/>
                <a:cs typeface="Times New Roman"/>
              </a:rPr>
              <a:t>U</a:t>
            </a:r>
            <a:r>
              <a:rPr sz="1400" b="1" dirty="0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3450" y="706108"/>
            <a:ext cx="11049000" cy="5048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14566"/>
            <a:ext cx="537972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Times New Roman"/>
                <a:cs typeface="Times New Roman"/>
              </a:rPr>
              <a:t>1.C</a:t>
            </a:r>
            <a:r>
              <a:rPr sz="1600" b="1" spc="-25" dirty="0">
                <a:latin typeface="Times New Roman"/>
                <a:cs typeface="Times New Roman"/>
              </a:rPr>
              <a:t>O</a:t>
            </a:r>
            <a:r>
              <a:rPr sz="1600" b="1" spc="-10" dirty="0">
                <a:latin typeface="Times New Roman"/>
                <a:cs typeface="Times New Roman"/>
              </a:rPr>
              <a:t>U</a:t>
            </a:r>
            <a:r>
              <a:rPr sz="1600" b="1" spc="-20" dirty="0">
                <a:latin typeface="Times New Roman"/>
                <a:cs typeface="Times New Roman"/>
              </a:rPr>
              <a:t>NTP</a:t>
            </a:r>
            <a:r>
              <a:rPr sz="1600" b="1" dirty="0">
                <a:latin typeface="Times New Roman"/>
                <a:cs typeface="Times New Roman"/>
              </a:rPr>
              <a:t>L</a:t>
            </a:r>
            <a:r>
              <a:rPr sz="1600" b="1" spc="-25" dirty="0">
                <a:latin typeface="Times New Roman"/>
                <a:cs typeface="Times New Roman"/>
              </a:rPr>
              <a:t>O</a:t>
            </a:r>
            <a:r>
              <a:rPr sz="1600" b="1" spc="-15" dirty="0">
                <a:latin typeface="Times New Roman"/>
                <a:cs typeface="Times New Roman"/>
              </a:rPr>
              <a:t>T</a:t>
            </a:r>
            <a:r>
              <a:rPr sz="1600" b="1" spc="1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of PR</a:t>
            </a:r>
            <a:r>
              <a:rPr sz="1600" b="1" spc="-25" dirty="0">
                <a:latin typeface="Times New Roman"/>
                <a:cs typeface="Times New Roman"/>
              </a:rPr>
              <a:t>O</a:t>
            </a:r>
            <a:r>
              <a:rPr sz="1600" b="1" spc="-10" dirty="0">
                <a:latin typeface="Times New Roman"/>
                <a:cs typeface="Times New Roman"/>
              </a:rPr>
              <a:t>P</a:t>
            </a:r>
            <a:r>
              <a:rPr sz="1600" b="1" spc="-5" dirty="0">
                <a:latin typeface="Times New Roman"/>
                <a:cs typeface="Times New Roman"/>
              </a:rPr>
              <a:t>E</a:t>
            </a:r>
            <a:r>
              <a:rPr sz="1600" b="1" spc="-20" dirty="0">
                <a:latin typeface="Times New Roman"/>
                <a:cs typeface="Times New Roman"/>
              </a:rPr>
              <a:t>RT</a:t>
            </a:r>
            <a:r>
              <a:rPr sz="1600" b="1" spc="-15" dirty="0">
                <a:latin typeface="Times New Roman"/>
                <a:cs typeface="Times New Roman"/>
              </a:rPr>
              <a:t>Y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A</a:t>
            </a:r>
            <a:r>
              <a:rPr sz="1600" b="1" spc="-20" dirty="0">
                <a:latin typeface="Times New Roman"/>
                <a:cs typeface="Times New Roman"/>
              </a:rPr>
              <a:t>RE</a:t>
            </a:r>
            <a:r>
              <a:rPr sz="1600" b="1" spc="-15" dirty="0">
                <a:latin typeface="Times New Roman"/>
                <a:cs typeface="Times New Roman"/>
              </a:rPr>
              <a:t>A</a:t>
            </a:r>
            <a:r>
              <a:rPr sz="1600" b="1" spc="5" dirty="0">
                <a:latin typeface="Times New Roman"/>
                <a:cs typeface="Times New Roman"/>
              </a:rPr>
              <a:t> </a:t>
            </a:r>
            <a:r>
              <a:rPr sz="1600" b="1" spc="-25" dirty="0">
                <a:latin typeface="Times New Roman"/>
                <a:cs typeface="Times New Roman"/>
              </a:rPr>
              <a:t>O</a:t>
            </a:r>
            <a:r>
              <a:rPr sz="1600" b="1" spc="-15" dirty="0">
                <a:latin typeface="Times New Roman"/>
                <a:cs typeface="Times New Roman"/>
              </a:rPr>
              <a:t>N</a:t>
            </a:r>
            <a:r>
              <a:rPr sz="1600" b="1" spc="-5" dirty="0">
                <a:latin typeface="Times New Roman"/>
                <a:cs typeface="Times New Roman"/>
              </a:rPr>
              <a:t> L</a:t>
            </a:r>
            <a:r>
              <a:rPr sz="1600" b="1" spc="-25" dirty="0">
                <a:latin typeface="Times New Roman"/>
                <a:cs typeface="Times New Roman"/>
              </a:rPr>
              <a:t>O</a:t>
            </a:r>
            <a:r>
              <a:rPr sz="1600" b="1" spc="-20" dirty="0">
                <a:latin typeface="Times New Roman"/>
                <a:cs typeface="Times New Roman"/>
              </a:rPr>
              <a:t>A</a:t>
            </a:r>
            <a:r>
              <a:rPr sz="1600" b="1" spc="-15" dirty="0">
                <a:latin typeface="Times New Roman"/>
                <a:cs typeface="Times New Roman"/>
              </a:rPr>
              <a:t>N</a:t>
            </a:r>
            <a:r>
              <a:rPr sz="1600" b="1" spc="15" dirty="0">
                <a:latin typeface="Times New Roman"/>
                <a:cs typeface="Times New Roman"/>
              </a:rPr>
              <a:t> </a:t>
            </a:r>
            <a:r>
              <a:rPr sz="1600" b="1" spc="-20" dirty="0">
                <a:latin typeface="Times New Roman"/>
                <a:cs typeface="Times New Roman"/>
              </a:rPr>
              <a:t>STA</a:t>
            </a:r>
            <a:r>
              <a:rPr sz="1600" b="1" spc="-10" dirty="0">
                <a:latin typeface="Times New Roman"/>
                <a:cs typeface="Times New Roman"/>
              </a:rPr>
              <a:t>T</a:t>
            </a:r>
            <a:r>
              <a:rPr sz="1600" b="1" spc="-15" dirty="0">
                <a:latin typeface="Times New Roman"/>
                <a:cs typeface="Times New Roman"/>
              </a:rPr>
              <a:t>US;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9677" y="514566"/>
            <a:ext cx="29470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Times New Roman"/>
                <a:cs typeface="Times New Roman"/>
              </a:rPr>
              <a:t>2.DI</a:t>
            </a:r>
            <a:r>
              <a:rPr sz="1600" b="1" dirty="0">
                <a:latin typeface="Times New Roman"/>
                <a:cs typeface="Times New Roman"/>
              </a:rPr>
              <a:t>S</a:t>
            </a:r>
            <a:r>
              <a:rPr sz="1600" b="1" spc="-15" dirty="0">
                <a:latin typeface="Times New Roman"/>
                <a:cs typeface="Times New Roman"/>
              </a:rPr>
              <a:t>TPLOT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on</a:t>
            </a:r>
            <a:r>
              <a:rPr sz="1600" b="1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L</a:t>
            </a:r>
            <a:r>
              <a:rPr sz="1600" b="1" spc="-25" dirty="0">
                <a:latin typeface="Times New Roman"/>
                <a:cs typeface="Times New Roman"/>
              </a:rPr>
              <a:t>O</a:t>
            </a:r>
            <a:r>
              <a:rPr sz="1600" b="1" spc="-10" dirty="0">
                <a:latin typeface="Times New Roman"/>
                <a:cs typeface="Times New Roman"/>
              </a:rPr>
              <a:t>A</a:t>
            </a:r>
            <a:r>
              <a:rPr sz="1600" b="1" spc="-15" dirty="0">
                <a:latin typeface="Times New Roman"/>
                <a:cs typeface="Times New Roman"/>
              </a:rPr>
              <a:t>N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spc="-20" dirty="0">
                <a:latin typeface="Times New Roman"/>
                <a:cs typeface="Times New Roman"/>
              </a:rPr>
              <a:t>STATUS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3450" y="735320"/>
            <a:ext cx="11087100" cy="5171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14566"/>
            <a:ext cx="238188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25" dirty="0">
                <a:latin typeface="Times New Roman"/>
                <a:cs typeface="Times New Roman"/>
              </a:rPr>
              <a:t>H</a:t>
            </a:r>
            <a:r>
              <a:rPr sz="1600" b="1" spc="-15" dirty="0">
                <a:latin typeface="Times New Roman"/>
                <a:cs typeface="Times New Roman"/>
              </a:rPr>
              <a:t>IS</a:t>
            </a:r>
            <a:r>
              <a:rPr sz="1600" b="1" spc="-10" dirty="0">
                <a:latin typeface="Times New Roman"/>
                <a:cs typeface="Times New Roman"/>
              </a:rPr>
              <a:t>TO</a:t>
            </a:r>
            <a:r>
              <a:rPr sz="1600" b="1" spc="-25" dirty="0">
                <a:latin typeface="Times New Roman"/>
                <a:cs typeface="Times New Roman"/>
              </a:rPr>
              <a:t>G</a:t>
            </a:r>
            <a:r>
              <a:rPr sz="1600" b="1" spc="-10" dirty="0">
                <a:latin typeface="Times New Roman"/>
                <a:cs typeface="Times New Roman"/>
              </a:rPr>
              <a:t>R</a:t>
            </a:r>
            <a:r>
              <a:rPr sz="1600" b="1" spc="-20" dirty="0">
                <a:latin typeface="Times New Roman"/>
                <a:cs typeface="Times New Roman"/>
              </a:rPr>
              <a:t>A</a:t>
            </a:r>
            <a:r>
              <a:rPr sz="1600" b="1" spc="-15" dirty="0">
                <a:latin typeface="Times New Roman"/>
                <a:cs typeface="Times New Roman"/>
              </a:rPr>
              <a:t>MS</a:t>
            </a:r>
            <a:r>
              <a:rPr sz="1600" b="1" spc="5" dirty="0">
                <a:latin typeface="Times New Roman"/>
                <a:cs typeface="Times New Roman"/>
              </a:rPr>
              <a:t> </a:t>
            </a:r>
            <a:r>
              <a:rPr sz="1600" b="1" spc="-25" dirty="0">
                <a:latin typeface="Times New Roman"/>
                <a:cs typeface="Times New Roman"/>
              </a:rPr>
              <a:t>O</a:t>
            </a:r>
            <a:r>
              <a:rPr sz="1600" b="1" spc="-10" dirty="0">
                <a:latin typeface="Times New Roman"/>
                <a:cs typeface="Times New Roman"/>
              </a:rPr>
              <a:t>F</a:t>
            </a:r>
            <a:r>
              <a:rPr sz="1600" b="1" spc="5" dirty="0">
                <a:latin typeface="Times New Roman"/>
                <a:cs typeface="Times New Roman"/>
              </a:rPr>
              <a:t> </a:t>
            </a:r>
            <a:r>
              <a:rPr sz="1600" b="1" spc="-20" dirty="0">
                <a:latin typeface="Times New Roman"/>
                <a:cs typeface="Times New Roman"/>
              </a:rPr>
              <a:t>DATA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3450" y="735305"/>
            <a:ext cx="11106150" cy="49141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64"/>
            <a:ext cx="9829800" cy="4961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64"/>
            <a:ext cx="10239359" cy="5514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64"/>
            <a:ext cx="10525109" cy="5571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48"/>
            <a:ext cx="10306050" cy="5429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64"/>
            <a:ext cx="10525109" cy="5667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48"/>
            <a:ext cx="10544159" cy="5543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64"/>
            <a:ext cx="10287000" cy="57435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44375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91360" y="2310507"/>
            <a:ext cx="70358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5" dirty="0">
                <a:solidFill>
                  <a:srgbClr val="001F5F"/>
                </a:solidFill>
                <a:latin typeface="Calibri"/>
                <a:cs typeface="Calibri"/>
              </a:rPr>
              <a:t>PREDIC</a:t>
            </a:r>
            <a:r>
              <a:rPr sz="3600" b="1" dirty="0">
                <a:solidFill>
                  <a:srgbClr val="001F5F"/>
                </a:solidFill>
                <a:latin typeface="Calibri"/>
                <a:cs typeface="Calibri"/>
              </a:rPr>
              <a:t>T</a:t>
            </a:r>
            <a:r>
              <a:rPr sz="3600" b="1" spc="-7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600" b="1" spc="-25" dirty="0">
                <a:solidFill>
                  <a:srgbClr val="001F5F"/>
                </a:solidFill>
                <a:latin typeface="Calibri"/>
                <a:cs typeface="Calibri"/>
              </a:rPr>
              <a:t>LOAN</a:t>
            </a:r>
            <a:r>
              <a:rPr sz="3600" b="1" spc="-1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001F5F"/>
                </a:solidFill>
                <a:latin typeface="Calibri"/>
                <a:cs typeface="Calibri"/>
              </a:rPr>
              <a:t>AP</a:t>
            </a:r>
            <a:r>
              <a:rPr sz="3600" b="1" spc="5" dirty="0">
                <a:solidFill>
                  <a:srgbClr val="001F5F"/>
                </a:solidFill>
                <a:latin typeface="Calibri"/>
                <a:cs typeface="Calibri"/>
              </a:rPr>
              <a:t>P</a:t>
            </a:r>
            <a:r>
              <a:rPr sz="3600" b="1" spc="-20" dirty="0">
                <a:solidFill>
                  <a:srgbClr val="001F5F"/>
                </a:solidFill>
                <a:latin typeface="Calibri"/>
                <a:cs typeface="Calibri"/>
              </a:rPr>
              <a:t>LICATION</a:t>
            </a:r>
            <a:r>
              <a:rPr sz="3600" b="1" spc="-9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600" b="1" spc="-35" dirty="0">
                <a:solidFill>
                  <a:srgbClr val="001F5F"/>
                </a:solidFill>
                <a:latin typeface="Calibri"/>
                <a:cs typeface="Calibri"/>
              </a:rPr>
              <a:t>S</a:t>
            </a:r>
            <a:r>
              <a:rPr sz="3600" b="1" spc="-5" dirty="0">
                <a:solidFill>
                  <a:srgbClr val="001F5F"/>
                </a:solidFill>
                <a:latin typeface="Calibri"/>
                <a:cs typeface="Calibri"/>
              </a:rPr>
              <a:t>TA</a:t>
            </a:r>
            <a:r>
              <a:rPr sz="3600" b="1" spc="10" dirty="0">
                <a:solidFill>
                  <a:srgbClr val="001F5F"/>
                </a:solidFill>
                <a:latin typeface="Calibri"/>
                <a:cs typeface="Calibri"/>
              </a:rPr>
              <a:t>T</a:t>
            </a:r>
            <a:r>
              <a:rPr sz="3600" b="1" spc="-25" dirty="0">
                <a:solidFill>
                  <a:srgbClr val="001F5F"/>
                </a:solidFill>
                <a:latin typeface="Calibri"/>
                <a:cs typeface="Calibri"/>
              </a:rPr>
              <a:t>US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46214" y="4388363"/>
            <a:ext cx="4101465" cy="213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1400" b="1" dirty="0">
                <a:latin typeface="Calibri"/>
                <a:cs typeface="Calibri"/>
              </a:rPr>
              <a:t>Gro</a:t>
            </a:r>
            <a:r>
              <a:rPr sz="1400" b="1" spc="-10" dirty="0">
                <a:latin typeface="Calibri"/>
                <a:cs typeface="Calibri"/>
              </a:rPr>
              <a:t>u</a:t>
            </a:r>
            <a:r>
              <a:rPr sz="1400" b="1" dirty="0">
                <a:latin typeface="Calibri"/>
                <a:cs typeface="Calibri"/>
              </a:rPr>
              <a:t>p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M</a:t>
            </a:r>
            <a:r>
              <a:rPr sz="1400" b="1" spc="-5" dirty="0">
                <a:latin typeface="Calibri"/>
                <a:cs typeface="Calibri"/>
              </a:rPr>
              <a:t>emb</a:t>
            </a:r>
            <a:r>
              <a:rPr sz="1400" b="1" spc="-10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rs: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1450">
              <a:latin typeface="Times New Roman"/>
              <a:cs typeface="Times New Roman"/>
            </a:endParaRPr>
          </a:p>
          <a:p>
            <a:pPr marL="55244" marR="285750" indent="-40005">
              <a:lnSpc>
                <a:spcPct val="101400"/>
              </a:lnSpc>
            </a:pPr>
            <a:r>
              <a:rPr sz="1400" b="1" dirty="0">
                <a:latin typeface="Calibri"/>
                <a:cs typeface="Calibri"/>
              </a:rPr>
              <a:t>-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spc="5" dirty="0">
                <a:latin typeface="Calibri"/>
                <a:cs typeface="Calibri"/>
              </a:rPr>
              <a:t>S</a:t>
            </a:r>
            <a:r>
              <a:rPr sz="1400" b="1" dirty="0">
                <a:latin typeface="Calibri"/>
                <a:cs typeface="Calibri"/>
              </a:rPr>
              <a:t>AYAN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Calibri"/>
                <a:cs typeface="Calibri"/>
              </a:rPr>
              <a:t>D</a:t>
            </a:r>
            <a:r>
              <a:rPr sz="1400" b="1" spc="-10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Y,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Calibri"/>
                <a:cs typeface="Calibri"/>
              </a:rPr>
              <a:t>G</a:t>
            </a:r>
            <a:r>
              <a:rPr sz="1400" b="1" spc="-5" dirty="0">
                <a:latin typeface="Calibri"/>
                <a:cs typeface="Calibri"/>
              </a:rPr>
              <a:t>OVT</a:t>
            </a:r>
            <a:r>
              <a:rPr sz="1400" b="1" dirty="0">
                <a:latin typeface="Calibri"/>
                <a:cs typeface="Calibri"/>
              </a:rPr>
              <a:t>.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spc="-15" dirty="0">
                <a:latin typeface="Calibri"/>
                <a:cs typeface="Calibri"/>
              </a:rPr>
              <a:t>C</a:t>
            </a:r>
            <a:r>
              <a:rPr sz="1400" b="1" spc="-5" dirty="0">
                <a:latin typeface="Calibri"/>
                <a:cs typeface="Calibri"/>
              </a:rPr>
              <a:t>O</a:t>
            </a:r>
            <a:r>
              <a:rPr sz="1400" b="1" spc="-10" dirty="0">
                <a:latin typeface="Calibri"/>
                <a:cs typeface="Calibri"/>
              </a:rPr>
              <a:t>LL</a:t>
            </a:r>
            <a:r>
              <a:rPr sz="1400" b="1" dirty="0">
                <a:latin typeface="Calibri"/>
                <a:cs typeface="Calibri"/>
              </a:rPr>
              <a:t>EGE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Calibri"/>
                <a:cs typeface="Calibri"/>
              </a:rPr>
              <a:t>O</a:t>
            </a:r>
            <a:r>
              <a:rPr sz="1400" b="1" dirty="0">
                <a:latin typeface="Calibri"/>
                <a:cs typeface="Calibri"/>
              </a:rPr>
              <a:t>F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10" dirty="0">
                <a:latin typeface="Calibri"/>
                <a:cs typeface="Calibri"/>
              </a:rPr>
              <a:t>NG</a:t>
            </a:r>
            <a:r>
              <a:rPr sz="1400" b="1" dirty="0">
                <a:latin typeface="Calibri"/>
                <a:cs typeface="Calibri"/>
              </a:rPr>
              <a:t>G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Calibri"/>
                <a:cs typeface="Calibri"/>
              </a:rPr>
              <a:t>&amp;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Calibri"/>
                <a:cs typeface="Calibri"/>
              </a:rPr>
              <a:t>CERAMIC</a:t>
            </a:r>
            <a:r>
              <a:rPr sz="1400" b="1" spc="-5" dirty="0">
                <a:latin typeface="Times New Roman"/>
                <a:cs typeface="Times New Roman"/>
              </a:rPr>
              <a:t> </a:t>
            </a:r>
            <a:r>
              <a:rPr sz="1400" b="1" spc="10" dirty="0">
                <a:latin typeface="Calibri"/>
                <a:cs typeface="Calibri"/>
              </a:rPr>
              <a:t>T</a:t>
            </a:r>
            <a:r>
              <a:rPr sz="1400" b="1" dirty="0">
                <a:latin typeface="Calibri"/>
                <a:cs typeface="Calibri"/>
              </a:rPr>
              <a:t>ECHNO</a:t>
            </a:r>
            <a:r>
              <a:rPr sz="1400" b="1" spc="-10" dirty="0">
                <a:latin typeface="Calibri"/>
                <a:cs typeface="Calibri"/>
              </a:rPr>
              <a:t>L</a:t>
            </a:r>
            <a:r>
              <a:rPr sz="1400" b="1" spc="-5" dirty="0">
                <a:latin typeface="Calibri"/>
                <a:cs typeface="Calibri"/>
              </a:rPr>
              <a:t>O</a:t>
            </a:r>
            <a:r>
              <a:rPr sz="1400" b="1" spc="-10" dirty="0">
                <a:latin typeface="Calibri"/>
                <a:cs typeface="Calibri"/>
              </a:rPr>
              <a:t>G</a:t>
            </a:r>
            <a:r>
              <a:rPr sz="1400" b="1" dirty="0">
                <a:latin typeface="Calibri"/>
                <a:cs typeface="Calibri"/>
              </a:rPr>
              <a:t>Y</a:t>
            </a:r>
            <a:r>
              <a:rPr sz="1400" b="1" spc="-5" dirty="0">
                <a:latin typeface="Calibri"/>
                <a:cs typeface="Calibri"/>
              </a:rPr>
              <a:t>,1511301100</a:t>
            </a:r>
            <a:r>
              <a:rPr sz="1400" b="1" dirty="0">
                <a:latin typeface="Calibri"/>
                <a:cs typeface="Calibri"/>
              </a:rPr>
              <a:t>24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Calibri"/>
                <a:cs typeface="Calibri"/>
              </a:rPr>
              <a:t>O</a:t>
            </a:r>
            <a:r>
              <a:rPr sz="1400" b="1" dirty="0">
                <a:latin typeface="Calibri"/>
                <a:cs typeface="Calibri"/>
              </a:rPr>
              <a:t>F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2</a:t>
            </a:r>
            <a:r>
              <a:rPr sz="1400" b="1" dirty="0">
                <a:latin typeface="Calibri"/>
                <a:cs typeface="Calibri"/>
              </a:rPr>
              <a:t>015-</a:t>
            </a:r>
            <a:r>
              <a:rPr sz="1400" b="1" spc="-5" dirty="0">
                <a:latin typeface="Calibri"/>
                <a:cs typeface="Calibri"/>
              </a:rPr>
              <a:t>16</a:t>
            </a:r>
            <a:endParaRPr sz="1400">
              <a:latin typeface="Calibri"/>
              <a:cs typeface="Calibri"/>
            </a:endParaRPr>
          </a:p>
          <a:p>
            <a:pPr marL="70485" marR="5080">
              <a:lnSpc>
                <a:spcPct val="100000"/>
              </a:lnSpc>
            </a:pPr>
            <a:r>
              <a:rPr sz="1400" b="1" dirty="0">
                <a:latin typeface="Calibri"/>
                <a:cs typeface="Calibri"/>
              </a:rPr>
              <a:t>-S</a:t>
            </a:r>
            <a:r>
              <a:rPr sz="1400" b="1" spc="-10" dirty="0">
                <a:latin typeface="Calibri"/>
                <a:cs typeface="Calibri"/>
              </a:rPr>
              <a:t>U</a:t>
            </a:r>
            <a:r>
              <a:rPr sz="1400" b="1" dirty="0">
                <a:latin typeface="Calibri"/>
                <a:cs typeface="Calibri"/>
              </a:rPr>
              <a:t>RYA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Calibri"/>
                <a:cs typeface="Calibri"/>
              </a:rPr>
              <a:t>RU</a:t>
            </a:r>
            <a:r>
              <a:rPr sz="1400" b="1" spc="-5" dirty="0">
                <a:latin typeface="Calibri"/>
                <a:cs typeface="Calibri"/>
              </a:rPr>
              <a:t>ID</a:t>
            </a: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-5" dirty="0">
                <a:latin typeface="Calibri"/>
                <a:cs typeface="Calibri"/>
              </a:rPr>
              <a:t>S</a:t>
            </a:r>
            <a:r>
              <a:rPr sz="1400" b="1" dirty="0">
                <a:latin typeface="Calibri"/>
                <a:cs typeface="Calibri"/>
              </a:rPr>
              <a:t>,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G</a:t>
            </a:r>
            <a:r>
              <a:rPr sz="1400" b="1" spc="-15" dirty="0">
                <a:latin typeface="Calibri"/>
                <a:cs typeface="Calibri"/>
              </a:rPr>
              <a:t>O</a:t>
            </a:r>
            <a:r>
              <a:rPr sz="1400" b="1" spc="-5" dirty="0">
                <a:latin typeface="Calibri"/>
                <a:cs typeface="Calibri"/>
              </a:rPr>
              <a:t>VT</a:t>
            </a:r>
            <a:r>
              <a:rPr sz="1400" b="1" dirty="0">
                <a:latin typeface="Calibri"/>
                <a:cs typeface="Calibri"/>
              </a:rPr>
              <a:t>.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Calibri"/>
                <a:cs typeface="Calibri"/>
              </a:rPr>
              <a:t>CO</a:t>
            </a:r>
            <a:r>
              <a:rPr sz="1400" b="1" spc="-10" dirty="0">
                <a:latin typeface="Calibri"/>
                <a:cs typeface="Calibri"/>
              </a:rPr>
              <a:t>LL</a:t>
            </a:r>
            <a:r>
              <a:rPr sz="1400" b="1" dirty="0">
                <a:latin typeface="Calibri"/>
                <a:cs typeface="Calibri"/>
              </a:rPr>
              <a:t>EGE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Calibri"/>
                <a:cs typeface="Calibri"/>
              </a:rPr>
              <a:t>O</a:t>
            </a:r>
            <a:r>
              <a:rPr sz="1400" b="1" dirty="0">
                <a:latin typeface="Calibri"/>
                <a:cs typeface="Calibri"/>
              </a:rPr>
              <a:t>F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10" dirty="0">
                <a:latin typeface="Calibri"/>
                <a:cs typeface="Calibri"/>
              </a:rPr>
              <a:t>NG</a:t>
            </a:r>
            <a:r>
              <a:rPr sz="1400" b="1" dirty="0">
                <a:latin typeface="Calibri"/>
                <a:cs typeface="Calibri"/>
              </a:rPr>
              <a:t>G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Calibri"/>
                <a:cs typeface="Calibri"/>
              </a:rPr>
              <a:t>&amp;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Calibri"/>
                <a:cs typeface="Calibri"/>
              </a:rPr>
              <a:t>CERAMIC</a:t>
            </a:r>
            <a:r>
              <a:rPr sz="1400" b="1" spc="-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Calibri"/>
                <a:cs typeface="Calibri"/>
              </a:rPr>
              <a:t>TECHNO</a:t>
            </a:r>
            <a:r>
              <a:rPr sz="1400" b="1" spc="-10" dirty="0">
                <a:latin typeface="Calibri"/>
                <a:cs typeface="Calibri"/>
              </a:rPr>
              <a:t>L</a:t>
            </a:r>
            <a:r>
              <a:rPr sz="1400" b="1" spc="-15" dirty="0">
                <a:latin typeface="Calibri"/>
                <a:cs typeface="Calibri"/>
              </a:rPr>
              <a:t>O</a:t>
            </a:r>
            <a:r>
              <a:rPr sz="1400" b="1" dirty="0">
                <a:latin typeface="Calibri"/>
                <a:cs typeface="Calibri"/>
              </a:rPr>
              <a:t>GY,1</a:t>
            </a:r>
            <a:r>
              <a:rPr sz="1400" b="1" spc="-10" dirty="0">
                <a:latin typeface="Calibri"/>
                <a:cs typeface="Calibri"/>
              </a:rPr>
              <a:t>5</a:t>
            </a:r>
            <a:r>
              <a:rPr sz="1400" b="1" dirty="0">
                <a:latin typeface="Calibri"/>
                <a:cs typeface="Calibri"/>
              </a:rPr>
              <a:t>1</a:t>
            </a:r>
            <a:r>
              <a:rPr sz="1400" b="1" spc="-10" dirty="0">
                <a:latin typeface="Calibri"/>
                <a:cs typeface="Calibri"/>
              </a:rPr>
              <a:t>1</a:t>
            </a:r>
            <a:r>
              <a:rPr sz="1400" b="1" dirty="0">
                <a:latin typeface="Calibri"/>
                <a:cs typeface="Calibri"/>
              </a:rPr>
              <a:t>3</a:t>
            </a:r>
            <a:r>
              <a:rPr sz="1400" b="1" spc="-10" dirty="0">
                <a:latin typeface="Calibri"/>
                <a:cs typeface="Calibri"/>
              </a:rPr>
              <a:t>0</a:t>
            </a:r>
            <a:r>
              <a:rPr sz="1400" b="1" dirty="0">
                <a:latin typeface="Calibri"/>
                <a:cs typeface="Calibri"/>
              </a:rPr>
              <a:t>1</a:t>
            </a:r>
            <a:r>
              <a:rPr sz="1400" b="1" spc="-10" dirty="0">
                <a:latin typeface="Calibri"/>
                <a:cs typeface="Calibri"/>
              </a:rPr>
              <a:t>1</a:t>
            </a:r>
            <a:r>
              <a:rPr sz="1400" b="1" dirty="0">
                <a:latin typeface="Calibri"/>
                <a:cs typeface="Calibri"/>
              </a:rPr>
              <a:t>0</a:t>
            </a:r>
            <a:r>
              <a:rPr sz="1400" b="1" spc="-10" dirty="0">
                <a:latin typeface="Calibri"/>
                <a:cs typeface="Calibri"/>
              </a:rPr>
              <a:t>0</a:t>
            </a:r>
            <a:r>
              <a:rPr sz="1400" b="1" dirty="0">
                <a:latin typeface="Calibri"/>
                <a:cs typeface="Calibri"/>
              </a:rPr>
              <a:t>37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Calibri"/>
                <a:cs typeface="Calibri"/>
              </a:rPr>
              <a:t>O</a:t>
            </a:r>
            <a:r>
              <a:rPr sz="1400" b="1" dirty="0">
                <a:latin typeface="Calibri"/>
                <a:cs typeface="Calibri"/>
              </a:rPr>
              <a:t>F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2</a:t>
            </a:r>
            <a:r>
              <a:rPr sz="1400" b="1" spc="5" dirty="0">
                <a:latin typeface="Calibri"/>
                <a:cs typeface="Calibri"/>
              </a:rPr>
              <a:t>0</a:t>
            </a:r>
            <a:r>
              <a:rPr sz="1400" b="1" dirty="0">
                <a:latin typeface="Calibri"/>
                <a:cs typeface="Calibri"/>
              </a:rPr>
              <a:t>1</a:t>
            </a:r>
            <a:r>
              <a:rPr sz="1400" b="1" spc="-5" dirty="0">
                <a:latin typeface="Calibri"/>
                <a:cs typeface="Calibri"/>
              </a:rPr>
              <a:t>5</a:t>
            </a:r>
            <a:r>
              <a:rPr sz="1400" b="1" dirty="0">
                <a:latin typeface="Calibri"/>
                <a:cs typeface="Calibri"/>
              </a:rPr>
              <a:t>-</a:t>
            </a:r>
            <a:r>
              <a:rPr sz="1400" b="1" spc="-5" dirty="0">
                <a:latin typeface="Calibri"/>
                <a:cs typeface="Calibri"/>
              </a:rPr>
              <a:t>16</a:t>
            </a:r>
            <a:endParaRPr sz="1400">
              <a:latin typeface="Calibri"/>
              <a:cs typeface="Calibri"/>
            </a:endParaRPr>
          </a:p>
          <a:p>
            <a:pPr marL="12700" marR="224790">
              <a:lnSpc>
                <a:spcPts val="1680"/>
              </a:lnSpc>
              <a:spcBef>
                <a:spcPts val="45"/>
              </a:spcBef>
            </a:pPr>
            <a:r>
              <a:rPr sz="1400" b="1" dirty="0">
                <a:latin typeface="Calibri"/>
                <a:cs typeface="Calibri"/>
              </a:rPr>
              <a:t>-K</a:t>
            </a:r>
            <a:r>
              <a:rPr sz="1400" b="1" spc="-5" dirty="0">
                <a:latin typeface="Calibri"/>
                <a:cs typeface="Calibri"/>
              </a:rPr>
              <a:t>U</a:t>
            </a:r>
            <a:r>
              <a:rPr sz="1400" b="1" dirty="0">
                <a:latin typeface="Calibri"/>
                <a:cs typeface="Calibri"/>
              </a:rPr>
              <a:t>NTAL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Calibri"/>
                <a:cs typeface="Calibri"/>
              </a:rPr>
              <a:t>D</a:t>
            </a: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-5" dirty="0">
                <a:latin typeface="Calibri"/>
                <a:cs typeface="Calibri"/>
              </a:rPr>
              <a:t>S</a:t>
            </a:r>
            <a:r>
              <a:rPr sz="1400" b="1" dirty="0">
                <a:latin typeface="Calibri"/>
                <a:cs typeface="Calibri"/>
              </a:rPr>
              <a:t>,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Calibri"/>
                <a:cs typeface="Calibri"/>
              </a:rPr>
              <a:t>G</a:t>
            </a:r>
            <a:r>
              <a:rPr sz="1400" b="1" spc="-5" dirty="0">
                <a:latin typeface="Calibri"/>
                <a:cs typeface="Calibri"/>
              </a:rPr>
              <a:t>OV</a:t>
            </a:r>
            <a:r>
              <a:rPr sz="1400" b="1" spc="-15" dirty="0">
                <a:latin typeface="Calibri"/>
                <a:cs typeface="Calibri"/>
              </a:rPr>
              <a:t>T</a:t>
            </a:r>
            <a:r>
              <a:rPr sz="1400" b="1" dirty="0">
                <a:latin typeface="Calibri"/>
                <a:cs typeface="Calibri"/>
              </a:rPr>
              <a:t>.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Calibri"/>
                <a:cs typeface="Calibri"/>
              </a:rPr>
              <a:t>CO</a:t>
            </a:r>
            <a:r>
              <a:rPr sz="1400" b="1" spc="-10" dirty="0">
                <a:latin typeface="Calibri"/>
                <a:cs typeface="Calibri"/>
              </a:rPr>
              <a:t>LL</a:t>
            </a:r>
            <a:r>
              <a:rPr sz="1400" b="1" dirty="0">
                <a:latin typeface="Calibri"/>
                <a:cs typeface="Calibri"/>
              </a:rPr>
              <a:t>EGE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Calibri"/>
                <a:cs typeface="Calibri"/>
              </a:rPr>
              <a:t>O</a:t>
            </a:r>
            <a:r>
              <a:rPr sz="1400" b="1" dirty="0">
                <a:latin typeface="Calibri"/>
                <a:cs typeface="Calibri"/>
              </a:rPr>
              <a:t>F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10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GG</a:t>
            </a:r>
            <a:r>
              <a:rPr sz="1400" b="1" spc="-5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Calibri"/>
                <a:cs typeface="Calibri"/>
              </a:rPr>
              <a:t>&amp;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Calibri"/>
                <a:cs typeface="Calibri"/>
              </a:rPr>
              <a:t>CERAMIC</a:t>
            </a:r>
            <a:r>
              <a:rPr sz="1400" b="1" spc="-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Calibri"/>
                <a:cs typeface="Calibri"/>
              </a:rPr>
              <a:t>TECHNO</a:t>
            </a:r>
            <a:r>
              <a:rPr sz="1400" b="1" spc="-10" dirty="0">
                <a:latin typeface="Calibri"/>
                <a:cs typeface="Calibri"/>
              </a:rPr>
              <a:t>L</a:t>
            </a:r>
            <a:r>
              <a:rPr sz="1400" b="1" spc="-15" dirty="0">
                <a:latin typeface="Calibri"/>
                <a:cs typeface="Calibri"/>
              </a:rPr>
              <a:t>O</a:t>
            </a:r>
            <a:r>
              <a:rPr sz="1400" b="1" dirty="0">
                <a:latin typeface="Calibri"/>
                <a:cs typeface="Calibri"/>
              </a:rPr>
              <a:t>GY,1</a:t>
            </a:r>
            <a:r>
              <a:rPr sz="1400" b="1" spc="-10" dirty="0">
                <a:latin typeface="Calibri"/>
                <a:cs typeface="Calibri"/>
              </a:rPr>
              <a:t>5</a:t>
            </a:r>
            <a:r>
              <a:rPr sz="1400" b="1" dirty="0">
                <a:latin typeface="Calibri"/>
                <a:cs typeface="Calibri"/>
              </a:rPr>
              <a:t>1</a:t>
            </a:r>
            <a:r>
              <a:rPr sz="1400" b="1" spc="-10" dirty="0">
                <a:latin typeface="Calibri"/>
                <a:cs typeface="Calibri"/>
              </a:rPr>
              <a:t>1</a:t>
            </a:r>
            <a:r>
              <a:rPr sz="1400" b="1" dirty="0">
                <a:latin typeface="Calibri"/>
                <a:cs typeface="Calibri"/>
              </a:rPr>
              <a:t>3</a:t>
            </a:r>
            <a:r>
              <a:rPr sz="1400" b="1" spc="-10" dirty="0">
                <a:latin typeface="Calibri"/>
                <a:cs typeface="Calibri"/>
              </a:rPr>
              <a:t>0</a:t>
            </a:r>
            <a:r>
              <a:rPr sz="1400" b="1" dirty="0">
                <a:latin typeface="Calibri"/>
                <a:cs typeface="Calibri"/>
              </a:rPr>
              <a:t>1</a:t>
            </a:r>
            <a:r>
              <a:rPr sz="1400" b="1" spc="-10" dirty="0">
                <a:latin typeface="Calibri"/>
                <a:cs typeface="Calibri"/>
              </a:rPr>
              <a:t>1</a:t>
            </a:r>
            <a:r>
              <a:rPr sz="1400" b="1" dirty="0">
                <a:latin typeface="Calibri"/>
                <a:cs typeface="Calibri"/>
              </a:rPr>
              <a:t>0</a:t>
            </a:r>
            <a:r>
              <a:rPr sz="1400" b="1" spc="-10" dirty="0">
                <a:latin typeface="Calibri"/>
                <a:cs typeface="Calibri"/>
              </a:rPr>
              <a:t>0</a:t>
            </a:r>
            <a:r>
              <a:rPr sz="1400" b="1" dirty="0">
                <a:latin typeface="Calibri"/>
                <a:cs typeface="Calibri"/>
              </a:rPr>
              <a:t>13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Calibri"/>
                <a:cs typeface="Calibri"/>
              </a:rPr>
              <a:t>O</a:t>
            </a:r>
            <a:r>
              <a:rPr sz="1400" b="1" dirty="0">
                <a:latin typeface="Calibri"/>
                <a:cs typeface="Calibri"/>
              </a:rPr>
              <a:t>F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2</a:t>
            </a:r>
            <a:r>
              <a:rPr sz="1400" b="1" spc="5" dirty="0">
                <a:latin typeface="Calibri"/>
                <a:cs typeface="Calibri"/>
              </a:rPr>
              <a:t>0</a:t>
            </a:r>
            <a:r>
              <a:rPr sz="1400" b="1" dirty="0">
                <a:latin typeface="Calibri"/>
                <a:cs typeface="Calibri"/>
              </a:rPr>
              <a:t>1</a:t>
            </a:r>
            <a:r>
              <a:rPr sz="1400" b="1" spc="-5" dirty="0">
                <a:latin typeface="Calibri"/>
                <a:cs typeface="Calibri"/>
              </a:rPr>
              <a:t>5</a:t>
            </a:r>
            <a:r>
              <a:rPr sz="1400" b="1" dirty="0">
                <a:latin typeface="Calibri"/>
                <a:cs typeface="Calibri"/>
              </a:rPr>
              <a:t>-</a:t>
            </a:r>
            <a:r>
              <a:rPr sz="1400" b="1" spc="-5" dirty="0">
                <a:latin typeface="Calibri"/>
                <a:cs typeface="Calibri"/>
              </a:rPr>
              <a:t>16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10"/>
              </a:lnSpc>
            </a:pPr>
            <a:r>
              <a:rPr sz="1400" b="1" dirty="0">
                <a:latin typeface="Calibri"/>
                <a:cs typeface="Calibri"/>
              </a:rPr>
              <a:t>-SHRE</a:t>
            </a:r>
            <a:r>
              <a:rPr sz="1400" b="1" spc="-15" dirty="0">
                <a:latin typeface="Calibri"/>
                <a:cs typeface="Calibri"/>
              </a:rPr>
              <a:t>Y</a:t>
            </a: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Calibri"/>
                <a:cs typeface="Calibri"/>
              </a:rPr>
              <a:t>DAS</a:t>
            </a:r>
            <a:r>
              <a:rPr sz="1400" b="1" dirty="0">
                <a:latin typeface="Calibri"/>
                <a:cs typeface="Calibri"/>
              </a:rPr>
              <a:t>,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Calibri"/>
                <a:cs typeface="Calibri"/>
              </a:rPr>
              <a:t>G</a:t>
            </a:r>
            <a:r>
              <a:rPr sz="1400" b="1" spc="-5" dirty="0">
                <a:latin typeface="Calibri"/>
                <a:cs typeface="Calibri"/>
              </a:rPr>
              <a:t>OVT</a:t>
            </a:r>
            <a:r>
              <a:rPr sz="1400" b="1" dirty="0">
                <a:latin typeface="Calibri"/>
                <a:cs typeface="Calibri"/>
              </a:rPr>
              <a:t>.</a:t>
            </a:r>
            <a:r>
              <a:rPr sz="1400" b="1" spc="-5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Calibri"/>
                <a:cs typeface="Calibri"/>
              </a:rPr>
              <a:t>CO</a:t>
            </a:r>
            <a:r>
              <a:rPr sz="1400" b="1" spc="-10" dirty="0">
                <a:latin typeface="Calibri"/>
                <a:cs typeface="Calibri"/>
              </a:rPr>
              <a:t>LL</a:t>
            </a:r>
            <a:r>
              <a:rPr sz="1400" b="1" dirty="0">
                <a:latin typeface="Calibri"/>
                <a:cs typeface="Calibri"/>
              </a:rPr>
              <a:t>EGE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Calibri"/>
                <a:cs typeface="Calibri"/>
              </a:rPr>
              <a:t>O</a:t>
            </a:r>
            <a:r>
              <a:rPr sz="1400" b="1" dirty="0">
                <a:latin typeface="Calibri"/>
                <a:cs typeface="Calibri"/>
              </a:rPr>
              <a:t>F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10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GG</a:t>
            </a:r>
            <a:r>
              <a:rPr sz="1400" b="1" spc="-5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Calibri"/>
                <a:cs typeface="Calibri"/>
              </a:rPr>
              <a:t>&amp;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Calibri"/>
                <a:cs typeface="Calibri"/>
              </a:rPr>
              <a:t>CERAMIC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Calibri"/>
                <a:cs typeface="Calibri"/>
              </a:rPr>
              <a:t>TECHNOL</a:t>
            </a:r>
            <a:r>
              <a:rPr sz="1400" b="1" spc="-15" dirty="0">
                <a:latin typeface="Calibri"/>
                <a:cs typeface="Calibri"/>
              </a:rPr>
              <a:t>O</a:t>
            </a:r>
            <a:r>
              <a:rPr sz="1400" b="1" dirty="0">
                <a:latin typeface="Calibri"/>
                <a:cs typeface="Calibri"/>
              </a:rPr>
              <a:t>GY,1</a:t>
            </a:r>
            <a:r>
              <a:rPr sz="1400" b="1" spc="-10" dirty="0">
                <a:latin typeface="Calibri"/>
                <a:cs typeface="Calibri"/>
              </a:rPr>
              <a:t>5</a:t>
            </a:r>
            <a:r>
              <a:rPr sz="1400" b="1" dirty="0">
                <a:latin typeface="Calibri"/>
                <a:cs typeface="Calibri"/>
              </a:rPr>
              <a:t>1</a:t>
            </a:r>
            <a:r>
              <a:rPr sz="1400" b="1" spc="-10" dirty="0">
                <a:latin typeface="Calibri"/>
                <a:cs typeface="Calibri"/>
              </a:rPr>
              <a:t>1</a:t>
            </a:r>
            <a:r>
              <a:rPr sz="1400" b="1" dirty="0">
                <a:latin typeface="Calibri"/>
                <a:cs typeface="Calibri"/>
              </a:rPr>
              <a:t>3</a:t>
            </a:r>
            <a:r>
              <a:rPr sz="1400" b="1" spc="-10" dirty="0">
                <a:latin typeface="Calibri"/>
                <a:cs typeface="Calibri"/>
              </a:rPr>
              <a:t>0</a:t>
            </a:r>
            <a:r>
              <a:rPr sz="1400" b="1" dirty="0">
                <a:latin typeface="Calibri"/>
                <a:cs typeface="Calibri"/>
              </a:rPr>
              <a:t>1</a:t>
            </a:r>
            <a:r>
              <a:rPr sz="1400" b="1" spc="-10" dirty="0">
                <a:latin typeface="Calibri"/>
                <a:cs typeface="Calibri"/>
              </a:rPr>
              <a:t>1</a:t>
            </a:r>
            <a:r>
              <a:rPr sz="1400" b="1" dirty="0">
                <a:latin typeface="Calibri"/>
                <a:cs typeface="Calibri"/>
              </a:rPr>
              <a:t>0</a:t>
            </a:r>
            <a:r>
              <a:rPr sz="1400" b="1" spc="-10" dirty="0">
                <a:latin typeface="Calibri"/>
                <a:cs typeface="Calibri"/>
              </a:rPr>
              <a:t>0</a:t>
            </a:r>
            <a:r>
              <a:rPr sz="1400" b="1" dirty="0">
                <a:latin typeface="Calibri"/>
                <a:cs typeface="Calibri"/>
              </a:rPr>
              <a:t>64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Calibri"/>
                <a:cs typeface="Calibri"/>
              </a:rPr>
              <a:t>O</a:t>
            </a:r>
            <a:r>
              <a:rPr sz="1400" b="1" dirty="0">
                <a:latin typeface="Calibri"/>
                <a:cs typeface="Calibri"/>
              </a:rPr>
              <a:t>F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2</a:t>
            </a:r>
            <a:r>
              <a:rPr sz="1400" b="1" spc="5" dirty="0">
                <a:latin typeface="Calibri"/>
                <a:cs typeface="Calibri"/>
              </a:rPr>
              <a:t>0</a:t>
            </a:r>
            <a:r>
              <a:rPr sz="1400" b="1" dirty="0">
                <a:latin typeface="Calibri"/>
                <a:cs typeface="Calibri"/>
              </a:rPr>
              <a:t>1</a:t>
            </a:r>
            <a:r>
              <a:rPr sz="1400" b="1" spc="-5" dirty="0">
                <a:latin typeface="Calibri"/>
                <a:cs typeface="Calibri"/>
              </a:rPr>
              <a:t>5</a:t>
            </a:r>
            <a:r>
              <a:rPr sz="1400" b="1" dirty="0">
                <a:latin typeface="Calibri"/>
                <a:cs typeface="Calibri"/>
              </a:rPr>
              <a:t>-</a:t>
            </a:r>
            <a:r>
              <a:rPr sz="1400" b="1" spc="-5" dirty="0">
                <a:latin typeface="Calibri"/>
                <a:cs typeface="Calibri"/>
              </a:rPr>
              <a:t>16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64"/>
            <a:ext cx="10287000" cy="5553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64"/>
            <a:ext cx="10287000" cy="5838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55"/>
            <a:ext cx="10287000" cy="2619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64"/>
            <a:ext cx="10544159" cy="5533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33"/>
            <a:ext cx="10334609" cy="4504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64"/>
            <a:ext cx="10344150" cy="5667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33"/>
            <a:ext cx="10515600" cy="42957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48"/>
            <a:ext cx="10344150" cy="5505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48"/>
            <a:ext cx="10296509" cy="5714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48"/>
            <a:ext cx="10296509" cy="5562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46222" y="715640"/>
            <a:ext cx="299974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365F8F"/>
                </a:solidFill>
                <a:latin typeface="Calibri"/>
                <a:cs typeface="Calibri"/>
              </a:rPr>
              <a:t>Tabl</a:t>
            </a:r>
            <a:r>
              <a:rPr sz="3200" b="1" dirty="0">
                <a:solidFill>
                  <a:srgbClr val="365F8F"/>
                </a:solidFill>
                <a:latin typeface="Calibri"/>
                <a:cs typeface="Calibri"/>
              </a:rPr>
              <a:t>e</a:t>
            </a:r>
            <a:r>
              <a:rPr sz="3200" b="1" spc="-75" dirty="0">
                <a:solidFill>
                  <a:srgbClr val="365F8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365F8F"/>
                </a:solidFill>
                <a:latin typeface="Calibri"/>
                <a:cs typeface="Calibri"/>
              </a:rPr>
              <a:t>of</a:t>
            </a:r>
            <a:r>
              <a:rPr sz="3200" b="1" spc="-95" dirty="0">
                <a:solidFill>
                  <a:srgbClr val="365F8F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365F8F"/>
                </a:solidFill>
                <a:latin typeface="Calibri"/>
                <a:cs typeface="Calibri"/>
              </a:rPr>
              <a:t>Conten</a:t>
            </a:r>
            <a:r>
              <a:rPr sz="3200" b="1" spc="-10" dirty="0">
                <a:solidFill>
                  <a:srgbClr val="365F8F"/>
                </a:solidFill>
                <a:latin typeface="Calibri"/>
                <a:cs typeface="Calibri"/>
              </a:rPr>
              <a:t>t</a:t>
            </a:r>
            <a:r>
              <a:rPr sz="3200" b="1" dirty="0">
                <a:solidFill>
                  <a:srgbClr val="365F8F"/>
                </a:solidFill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5144" y="2076843"/>
            <a:ext cx="3441065" cy="2427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1775" indent="-219075">
              <a:lnSpc>
                <a:spcPct val="100000"/>
              </a:lnSpc>
              <a:buFont typeface="Arial"/>
              <a:buChar char="•"/>
              <a:tabLst>
                <a:tab pos="232410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k</a:t>
            </a:r>
            <a:r>
              <a:rPr sz="2000" spc="-5" dirty="0">
                <a:latin typeface="Calibri"/>
                <a:cs typeface="Calibri"/>
              </a:rPr>
              <a:t>now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dg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m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nt</a:t>
            </a:r>
            <a:endParaRPr sz="2000">
              <a:latin typeface="Calibri"/>
              <a:cs typeface="Calibri"/>
            </a:endParaRPr>
          </a:p>
          <a:p>
            <a:pPr marL="231775" indent="-219075">
              <a:lnSpc>
                <a:spcPct val="100000"/>
              </a:lnSpc>
              <a:buFont typeface="Arial"/>
              <a:buChar char="•"/>
              <a:tabLst>
                <a:tab pos="232410" algn="l"/>
              </a:tabLst>
            </a:pPr>
            <a:r>
              <a:rPr sz="2000" dirty="0">
                <a:latin typeface="Calibri"/>
                <a:cs typeface="Calibri"/>
              </a:rPr>
              <a:t>P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ojec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Calibri"/>
                <a:cs typeface="Calibri"/>
              </a:rPr>
              <a:t>Obj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ct</a:t>
            </a:r>
            <a:r>
              <a:rPr sz="2000" spc="-15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ve</a:t>
            </a:r>
            <a:endParaRPr sz="2000">
              <a:latin typeface="Calibri"/>
              <a:cs typeface="Calibri"/>
            </a:endParaRPr>
          </a:p>
          <a:p>
            <a:pPr marL="231775" indent="-219075">
              <a:lnSpc>
                <a:spcPct val="100000"/>
              </a:lnSpc>
              <a:buFont typeface="Arial"/>
              <a:buChar char="•"/>
              <a:tabLst>
                <a:tab pos="232410" algn="l"/>
              </a:tabLst>
            </a:pPr>
            <a:r>
              <a:rPr sz="2000" dirty="0">
                <a:latin typeface="Calibri"/>
                <a:cs typeface="Calibri"/>
              </a:rPr>
              <a:t>P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ojec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pe</a:t>
            </a:r>
            <a:endParaRPr sz="2000">
              <a:latin typeface="Calibri"/>
              <a:cs typeface="Calibri"/>
            </a:endParaRPr>
          </a:p>
          <a:p>
            <a:pPr marL="231775" indent="-219075">
              <a:lnSpc>
                <a:spcPct val="100000"/>
              </a:lnSpc>
              <a:buFont typeface="Arial"/>
              <a:buChar char="•"/>
              <a:tabLst>
                <a:tab pos="232410" algn="l"/>
              </a:tabLst>
            </a:pPr>
            <a:r>
              <a:rPr sz="2000" spc="-5" dirty="0">
                <a:latin typeface="Calibri"/>
                <a:cs typeface="Calibri"/>
              </a:rPr>
              <a:t>Dat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Calibri"/>
                <a:cs typeface="Calibri"/>
              </a:rPr>
              <a:t>Des</a:t>
            </a:r>
            <a:r>
              <a:rPr sz="2000" dirty="0">
                <a:latin typeface="Calibri"/>
                <a:cs typeface="Calibri"/>
              </a:rPr>
              <a:t>cri</a:t>
            </a:r>
            <a:r>
              <a:rPr sz="2000" spc="-5" dirty="0">
                <a:latin typeface="Calibri"/>
                <a:cs typeface="Calibri"/>
              </a:rPr>
              <a:t>pt</a:t>
            </a:r>
            <a:r>
              <a:rPr sz="2000" spc="-15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on</a:t>
            </a:r>
            <a:endParaRPr sz="2000">
              <a:latin typeface="Calibri"/>
              <a:cs typeface="Calibri"/>
            </a:endParaRPr>
          </a:p>
          <a:p>
            <a:pPr marL="231775" indent="-219075">
              <a:lnSpc>
                <a:spcPts val="2395"/>
              </a:lnSpc>
              <a:buFont typeface="Arial"/>
              <a:buChar char="•"/>
              <a:tabLst>
                <a:tab pos="232410" algn="l"/>
              </a:tabLst>
            </a:pPr>
            <a:r>
              <a:rPr sz="2000" dirty="0">
                <a:latin typeface="Calibri"/>
                <a:cs typeface="Calibri"/>
              </a:rPr>
              <a:t>Model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Calibri"/>
                <a:cs typeface="Calibri"/>
              </a:rPr>
              <a:t>B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il</a:t>
            </a:r>
            <a:r>
              <a:rPr sz="2000" spc="-5" dirty="0">
                <a:latin typeface="Calibri"/>
                <a:cs typeface="Calibri"/>
              </a:rPr>
              <a:t>di</a:t>
            </a:r>
            <a:r>
              <a:rPr sz="2000" spc="-10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g</a:t>
            </a:r>
            <a:endParaRPr sz="2000">
              <a:latin typeface="Calibri"/>
              <a:cs typeface="Calibri"/>
            </a:endParaRPr>
          </a:p>
          <a:p>
            <a:pPr marL="231775" indent="-219075">
              <a:lnSpc>
                <a:spcPts val="2395"/>
              </a:lnSpc>
              <a:buFont typeface="Arial"/>
              <a:buChar char="•"/>
              <a:tabLst>
                <a:tab pos="232410" algn="l"/>
              </a:tabLst>
            </a:pPr>
            <a:r>
              <a:rPr sz="2000" spc="-5" dirty="0">
                <a:latin typeface="Calibri"/>
                <a:cs typeface="Calibri"/>
              </a:rPr>
              <a:t>Code</a:t>
            </a:r>
            <a:endParaRPr sz="2000">
              <a:latin typeface="Calibri"/>
              <a:cs typeface="Calibri"/>
            </a:endParaRPr>
          </a:p>
          <a:p>
            <a:pPr marL="231775" indent="-219075">
              <a:lnSpc>
                <a:spcPct val="100000"/>
              </a:lnSpc>
              <a:buFont typeface="Arial"/>
              <a:buChar char="•"/>
              <a:tabLst>
                <a:tab pos="232410" algn="l"/>
              </a:tabLst>
            </a:pPr>
            <a:r>
              <a:rPr sz="2000" spc="-5" dirty="0">
                <a:latin typeface="Calibri"/>
                <a:cs typeface="Calibri"/>
              </a:rPr>
              <a:t>F</a:t>
            </a:r>
            <a:r>
              <a:rPr sz="2000" spc="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ture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Calibri"/>
                <a:cs typeface="Calibri"/>
              </a:rPr>
              <a:t>Scop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Impro</a:t>
            </a:r>
            <a:r>
              <a:rPr sz="2000" spc="-10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en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  <a:p>
            <a:pPr marL="231775" indent="-219075">
              <a:lnSpc>
                <a:spcPct val="100000"/>
              </a:lnSpc>
              <a:buFont typeface="Arial"/>
              <a:buChar char="•"/>
              <a:tabLst>
                <a:tab pos="232410" algn="l"/>
              </a:tabLst>
            </a:pPr>
            <a:r>
              <a:rPr sz="2000" dirty="0">
                <a:latin typeface="Calibri"/>
                <a:cs typeface="Calibri"/>
              </a:rPr>
              <a:t>P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ojec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Calibri"/>
                <a:cs typeface="Calibri"/>
              </a:rPr>
              <a:t>Cert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f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ate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39"/>
            <a:ext cx="10296509" cy="2457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64"/>
            <a:ext cx="10210800" cy="5380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48"/>
            <a:ext cx="10306050" cy="5543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48"/>
            <a:ext cx="10315559" cy="4190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64"/>
            <a:ext cx="8191500" cy="5705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48"/>
            <a:ext cx="10458450" cy="5448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64"/>
            <a:ext cx="10315559" cy="5419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48"/>
            <a:ext cx="10448909" cy="5562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64"/>
            <a:ext cx="10401300" cy="5286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64"/>
            <a:ext cx="10182209" cy="5419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69438" y="618103"/>
            <a:ext cx="319151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solidFill>
                  <a:srgbClr val="365F8F"/>
                </a:solidFill>
                <a:latin typeface="Calibri"/>
                <a:cs typeface="Calibri"/>
              </a:rPr>
              <a:t>Acknow</a:t>
            </a:r>
            <a:r>
              <a:rPr sz="3200" b="1" spc="-15" dirty="0">
                <a:solidFill>
                  <a:srgbClr val="365F8F"/>
                </a:solidFill>
                <a:latin typeface="Calibri"/>
                <a:cs typeface="Calibri"/>
              </a:rPr>
              <a:t>l</a:t>
            </a:r>
            <a:r>
              <a:rPr sz="3200" b="1" spc="-5" dirty="0">
                <a:solidFill>
                  <a:srgbClr val="365F8F"/>
                </a:solidFill>
                <a:latin typeface="Calibri"/>
                <a:cs typeface="Calibri"/>
              </a:rPr>
              <a:t>edgem</a:t>
            </a:r>
            <a:r>
              <a:rPr sz="3200" b="1" spc="-10" dirty="0">
                <a:solidFill>
                  <a:srgbClr val="365F8F"/>
                </a:solidFill>
                <a:latin typeface="Calibri"/>
                <a:cs typeface="Calibri"/>
              </a:rPr>
              <a:t>e</a:t>
            </a:r>
            <a:r>
              <a:rPr sz="3200" b="1" dirty="0">
                <a:solidFill>
                  <a:srgbClr val="365F8F"/>
                </a:solidFill>
                <a:latin typeface="Calibri"/>
                <a:cs typeface="Calibri"/>
              </a:rPr>
              <a:t>nt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890" marR="5080">
              <a:lnSpc>
                <a:spcPct val="101699"/>
              </a:lnSpc>
            </a:pPr>
            <a:r>
              <a:rPr sz="2000" b="0" u="none" dirty="0">
                <a:latin typeface="Calibri"/>
                <a:cs typeface="Calibri"/>
              </a:rPr>
              <a:t>I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take</a:t>
            </a:r>
            <a:r>
              <a:rPr sz="2000" b="0" u="none" spc="-40" dirty="0">
                <a:latin typeface="Times New Roman"/>
                <a:cs typeface="Times New Roman"/>
              </a:rPr>
              <a:t> </a:t>
            </a:r>
            <a:r>
              <a:rPr sz="2000" b="0" u="none" spc="-15" dirty="0">
                <a:latin typeface="Calibri"/>
                <a:cs typeface="Calibri"/>
              </a:rPr>
              <a:t>t</a:t>
            </a:r>
            <a:r>
              <a:rPr sz="2000" b="0" u="none" spc="-5" dirty="0">
                <a:latin typeface="Calibri"/>
                <a:cs typeface="Calibri"/>
              </a:rPr>
              <a:t>h</a:t>
            </a:r>
            <a:r>
              <a:rPr sz="2000" b="0" u="none" dirty="0">
                <a:latin typeface="Calibri"/>
                <a:cs typeface="Calibri"/>
              </a:rPr>
              <a:t>is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Calibri"/>
                <a:cs typeface="Calibri"/>
              </a:rPr>
              <a:t>o</a:t>
            </a:r>
            <a:r>
              <a:rPr sz="2000" b="0" u="none" spc="-15" dirty="0">
                <a:latin typeface="Calibri"/>
                <a:cs typeface="Calibri"/>
              </a:rPr>
              <a:t>p</a:t>
            </a:r>
            <a:r>
              <a:rPr sz="2000" b="0" u="none" spc="-10" dirty="0">
                <a:latin typeface="Calibri"/>
                <a:cs typeface="Calibri"/>
              </a:rPr>
              <a:t>p</a:t>
            </a:r>
            <a:r>
              <a:rPr sz="2000" b="0" u="none" spc="-5" dirty="0">
                <a:latin typeface="Calibri"/>
                <a:cs typeface="Calibri"/>
              </a:rPr>
              <a:t>ortun</a:t>
            </a:r>
            <a:r>
              <a:rPr sz="2000" b="0" u="none" dirty="0">
                <a:latin typeface="Calibri"/>
                <a:cs typeface="Calibri"/>
              </a:rPr>
              <a:t>ity</a:t>
            </a:r>
            <a:r>
              <a:rPr sz="2000" b="0" u="none" spc="-55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to</a:t>
            </a:r>
            <a:r>
              <a:rPr sz="2000" b="0" u="none" spc="-45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e</a:t>
            </a:r>
            <a:r>
              <a:rPr sz="2000" b="0" u="none" spc="-20" dirty="0">
                <a:latin typeface="Calibri"/>
                <a:cs typeface="Calibri"/>
              </a:rPr>
              <a:t>x</a:t>
            </a:r>
            <a:r>
              <a:rPr sz="2000" b="0" u="none" spc="-10" dirty="0">
                <a:latin typeface="Calibri"/>
                <a:cs typeface="Calibri"/>
              </a:rPr>
              <a:t>p</a:t>
            </a:r>
            <a:r>
              <a:rPr sz="2000" b="0" u="none" dirty="0">
                <a:latin typeface="Calibri"/>
                <a:cs typeface="Calibri"/>
              </a:rPr>
              <a:t>re</a:t>
            </a:r>
            <a:r>
              <a:rPr sz="2000" b="0" u="none" spc="-10" dirty="0">
                <a:latin typeface="Calibri"/>
                <a:cs typeface="Calibri"/>
              </a:rPr>
              <a:t>s</a:t>
            </a:r>
            <a:r>
              <a:rPr sz="2000" b="0" u="none" dirty="0">
                <a:latin typeface="Calibri"/>
                <a:cs typeface="Calibri"/>
              </a:rPr>
              <a:t>s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my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Calibri"/>
                <a:cs typeface="Calibri"/>
              </a:rPr>
              <a:t>prof</a:t>
            </a:r>
            <a:r>
              <a:rPr sz="2000" b="0" u="none" spc="-10" dirty="0">
                <a:latin typeface="Calibri"/>
                <a:cs typeface="Calibri"/>
              </a:rPr>
              <a:t>ou</a:t>
            </a:r>
            <a:r>
              <a:rPr sz="2000" b="0" u="none" spc="-5" dirty="0">
                <a:latin typeface="Calibri"/>
                <a:cs typeface="Calibri"/>
              </a:rPr>
              <a:t>n</a:t>
            </a:r>
            <a:r>
              <a:rPr sz="2000" b="0" u="none" dirty="0">
                <a:latin typeface="Calibri"/>
                <a:cs typeface="Calibri"/>
              </a:rPr>
              <a:t>d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gratit</a:t>
            </a:r>
            <a:r>
              <a:rPr sz="2000" b="0" u="none" spc="-15" dirty="0">
                <a:latin typeface="Calibri"/>
                <a:cs typeface="Calibri"/>
              </a:rPr>
              <a:t>u</a:t>
            </a:r>
            <a:r>
              <a:rPr sz="2000" b="0" u="none" spc="-5" dirty="0">
                <a:latin typeface="Calibri"/>
                <a:cs typeface="Calibri"/>
              </a:rPr>
              <a:t>d</a:t>
            </a:r>
            <a:r>
              <a:rPr sz="2000" b="0" u="none" dirty="0">
                <a:latin typeface="Calibri"/>
                <a:cs typeface="Calibri"/>
              </a:rPr>
              <a:t>e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spc="-10" dirty="0">
                <a:latin typeface="Calibri"/>
                <a:cs typeface="Calibri"/>
              </a:rPr>
              <a:t>a</a:t>
            </a:r>
            <a:r>
              <a:rPr sz="2000" b="0" u="none" spc="-5" dirty="0">
                <a:latin typeface="Calibri"/>
                <a:cs typeface="Calibri"/>
              </a:rPr>
              <a:t>n</a:t>
            </a:r>
            <a:r>
              <a:rPr sz="2000" b="0" u="none" dirty="0">
                <a:latin typeface="Calibri"/>
                <a:cs typeface="Calibri"/>
              </a:rPr>
              <a:t>d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Calibri"/>
                <a:cs typeface="Calibri"/>
              </a:rPr>
              <a:t>dee</a:t>
            </a:r>
            <a:r>
              <a:rPr sz="2000" b="0" u="none" dirty="0">
                <a:latin typeface="Calibri"/>
                <a:cs typeface="Calibri"/>
              </a:rPr>
              <a:t>p</a:t>
            </a:r>
            <a:r>
              <a:rPr sz="2000" b="0" u="none" spc="-4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r</a:t>
            </a:r>
            <a:r>
              <a:rPr sz="2000" b="0" u="none" spc="-20" dirty="0">
                <a:latin typeface="Calibri"/>
                <a:cs typeface="Calibri"/>
              </a:rPr>
              <a:t>e</a:t>
            </a:r>
            <a:r>
              <a:rPr sz="2000" b="0" u="none" dirty="0">
                <a:latin typeface="Calibri"/>
                <a:cs typeface="Calibri"/>
              </a:rPr>
              <a:t>ga</a:t>
            </a:r>
            <a:r>
              <a:rPr sz="2000" b="0" u="none" spc="-15" dirty="0">
                <a:latin typeface="Calibri"/>
                <a:cs typeface="Calibri"/>
              </a:rPr>
              <a:t>r</a:t>
            </a:r>
            <a:r>
              <a:rPr sz="2000" b="0" u="none" spc="-5" dirty="0">
                <a:latin typeface="Calibri"/>
                <a:cs typeface="Calibri"/>
              </a:rPr>
              <a:t>d</a:t>
            </a:r>
            <a:r>
              <a:rPr sz="2000" b="0" u="none" dirty="0">
                <a:latin typeface="Calibri"/>
                <a:cs typeface="Calibri"/>
              </a:rPr>
              <a:t>s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to</a:t>
            </a:r>
            <a:r>
              <a:rPr sz="2000" b="0" u="none" spc="-45" dirty="0">
                <a:latin typeface="Times New Roman"/>
                <a:cs typeface="Times New Roman"/>
              </a:rPr>
              <a:t> </a:t>
            </a:r>
            <a:r>
              <a:rPr sz="2000" b="0" u="none" spc="-20" dirty="0">
                <a:latin typeface="Calibri"/>
                <a:cs typeface="Calibri"/>
              </a:rPr>
              <a:t>m</a:t>
            </a:r>
            <a:r>
              <a:rPr sz="2000" b="0" u="none" dirty="0">
                <a:latin typeface="Calibri"/>
                <a:cs typeface="Calibri"/>
              </a:rPr>
              <a:t>y</a:t>
            </a:r>
            <a:r>
              <a:rPr sz="2000" b="0" u="none" spc="-45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Calibri"/>
                <a:cs typeface="Calibri"/>
              </a:rPr>
              <a:t>f</a:t>
            </a:r>
            <a:r>
              <a:rPr sz="2000" b="0" u="none" spc="-15" dirty="0">
                <a:latin typeface="Calibri"/>
                <a:cs typeface="Calibri"/>
              </a:rPr>
              <a:t>a</a:t>
            </a:r>
            <a:r>
              <a:rPr sz="2000" b="0" u="none" dirty="0">
                <a:latin typeface="Calibri"/>
                <a:cs typeface="Calibri"/>
              </a:rPr>
              <a:t>c</a:t>
            </a:r>
            <a:r>
              <a:rPr sz="2000" b="0" u="none" spc="5" dirty="0">
                <a:latin typeface="Calibri"/>
                <a:cs typeface="Calibri"/>
              </a:rPr>
              <a:t>u</a:t>
            </a:r>
            <a:r>
              <a:rPr sz="2000" b="0" u="none" dirty="0">
                <a:latin typeface="Calibri"/>
                <a:cs typeface="Calibri"/>
              </a:rPr>
              <a:t>l</a:t>
            </a:r>
            <a:r>
              <a:rPr sz="2000" b="0" u="none" spc="-20" dirty="0">
                <a:latin typeface="Calibri"/>
                <a:cs typeface="Calibri"/>
              </a:rPr>
              <a:t>t</a:t>
            </a:r>
            <a:r>
              <a:rPr sz="2000" b="0" u="none" dirty="0">
                <a:latin typeface="Calibri"/>
                <a:cs typeface="Calibri"/>
              </a:rPr>
              <a:t>y</a:t>
            </a:r>
            <a:r>
              <a:rPr sz="2000" b="0" u="none" spc="-45" dirty="0">
                <a:latin typeface="Times New Roman"/>
                <a:cs typeface="Times New Roman"/>
              </a:rPr>
              <a:t> </a:t>
            </a:r>
            <a:r>
              <a:rPr sz="2000" b="0" u="none" spc="15" dirty="0">
                <a:latin typeface="Calibri"/>
                <a:cs typeface="Calibri"/>
              </a:rPr>
              <a:t>(</a:t>
            </a:r>
            <a:r>
              <a:rPr sz="2000" b="0" u="none" dirty="0">
                <a:solidFill>
                  <a:srgbClr val="FF0000"/>
                </a:solidFill>
                <a:latin typeface="Calibri"/>
                <a:cs typeface="Calibri"/>
              </a:rPr>
              <a:t>Mr.</a:t>
            </a:r>
            <a:r>
              <a:rPr sz="2000" b="0" u="none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0" u="none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b="0" u="none" spc="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000" b="0" u="none" spc="-1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000" b="0" u="none" spc="-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000" b="0" u="none" spc="5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000" b="0" u="none" spc="-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b="0" u="none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000" b="0" u="none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0" u="none" spc="-5" dirty="0">
                <a:solidFill>
                  <a:srgbClr val="FF0000"/>
                </a:solidFill>
                <a:latin typeface="Calibri"/>
                <a:cs typeface="Calibri"/>
              </a:rPr>
              <a:t>Chat</a:t>
            </a:r>
            <a:r>
              <a:rPr sz="2000" b="0" u="none" spc="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000" b="0" u="none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000" b="0" u="none" spc="-10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000" b="0" u="none" dirty="0">
                <a:solidFill>
                  <a:srgbClr val="FF0000"/>
                </a:solidFill>
                <a:latin typeface="Calibri"/>
                <a:cs typeface="Calibri"/>
              </a:rPr>
              <a:t>ed</a:t>
            </a:r>
            <a:r>
              <a:rPr sz="2000" b="0" u="none" spc="-1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000" b="0" u="none" dirty="0">
                <a:latin typeface="Calibri"/>
                <a:cs typeface="Calibri"/>
              </a:rPr>
              <a:t>)</a:t>
            </a:r>
            <a:r>
              <a:rPr sz="2000" b="0" u="none" spc="-45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Calibri"/>
                <a:cs typeface="Calibri"/>
              </a:rPr>
              <a:t>f</a:t>
            </a:r>
            <a:r>
              <a:rPr sz="2000" b="0" u="none" spc="-15" dirty="0">
                <a:latin typeface="Calibri"/>
                <a:cs typeface="Calibri"/>
              </a:rPr>
              <a:t>o</a:t>
            </a:r>
            <a:r>
              <a:rPr sz="2000" b="0" u="none" dirty="0">
                <a:latin typeface="Calibri"/>
                <a:cs typeface="Calibri"/>
              </a:rPr>
              <a:t>r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Calibri"/>
                <a:cs typeface="Calibri"/>
              </a:rPr>
              <a:t>h</a:t>
            </a:r>
            <a:r>
              <a:rPr sz="2000" b="0" u="none" dirty="0">
                <a:latin typeface="Calibri"/>
                <a:cs typeface="Calibri"/>
              </a:rPr>
              <a:t>is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e</a:t>
            </a:r>
            <a:r>
              <a:rPr sz="2000" b="0" u="none" spc="-10" dirty="0">
                <a:latin typeface="Calibri"/>
                <a:cs typeface="Calibri"/>
              </a:rPr>
              <a:t>x</a:t>
            </a:r>
            <a:r>
              <a:rPr sz="2000" b="0" u="none" dirty="0">
                <a:latin typeface="Calibri"/>
                <a:cs typeface="Calibri"/>
              </a:rPr>
              <a:t>e</a:t>
            </a:r>
            <a:r>
              <a:rPr sz="2000" b="0" u="none" spc="-10" dirty="0">
                <a:latin typeface="Calibri"/>
                <a:cs typeface="Calibri"/>
              </a:rPr>
              <a:t>m</a:t>
            </a:r>
            <a:r>
              <a:rPr sz="2000" b="0" u="none" spc="-5" dirty="0">
                <a:latin typeface="Calibri"/>
                <a:cs typeface="Calibri"/>
              </a:rPr>
              <a:t>p</a:t>
            </a:r>
            <a:r>
              <a:rPr sz="2000" b="0" u="none" dirty="0">
                <a:latin typeface="Calibri"/>
                <a:cs typeface="Calibri"/>
              </a:rPr>
              <a:t>la</a:t>
            </a:r>
            <a:r>
              <a:rPr sz="2000" b="0" u="none" spc="-20" dirty="0">
                <a:latin typeface="Calibri"/>
                <a:cs typeface="Calibri"/>
              </a:rPr>
              <a:t>r</a:t>
            </a:r>
            <a:r>
              <a:rPr sz="2000" b="0" u="none" dirty="0">
                <a:latin typeface="Calibri"/>
                <a:cs typeface="Calibri"/>
              </a:rPr>
              <a:t>y</a:t>
            </a:r>
            <a:r>
              <a:rPr sz="2000" b="0" u="none" spc="-45" dirty="0">
                <a:latin typeface="Times New Roman"/>
                <a:cs typeface="Times New Roman"/>
              </a:rPr>
              <a:t> </a:t>
            </a:r>
            <a:r>
              <a:rPr sz="2000" b="0" u="none" spc="-10" dirty="0">
                <a:latin typeface="Calibri"/>
                <a:cs typeface="Calibri"/>
              </a:rPr>
              <a:t>g</a:t>
            </a:r>
            <a:r>
              <a:rPr sz="2000" b="0" u="none" spc="-5" dirty="0">
                <a:latin typeface="Calibri"/>
                <a:cs typeface="Calibri"/>
              </a:rPr>
              <a:t>u</a:t>
            </a:r>
            <a:r>
              <a:rPr sz="2000" b="0" u="none" dirty="0">
                <a:latin typeface="Calibri"/>
                <a:cs typeface="Calibri"/>
              </a:rPr>
              <a:t>i</a:t>
            </a:r>
            <a:r>
              <a:rPr sz="2000" b="0" u="none" spc="-5" dirty="0">
                <a:latin typeface="Calibri"/>
                <a:cs typeface="Calibri"/>
              </a:rPr>
              <a:t>d</a:t>
            </a:r>
            <a:r>
              <a:rPr sz="2000" b="0" u="none" spc="-10" dirty="0">
                <a:latin typeface="Calibri"/>
                <a:cs typeface="Calibri"/>
              </a:rPr>
              <a:t>a</a:t>
            </a:r>
            <a:r>
              <a:rPr sz="2000" b="0" u="none" spc="-5" dirty="0">
                <a:latin typeface="Calibri"/>
                <a:cs typeface="Calibri"/>
              </a:rPr>
              <a:t>n</a:t>
            </a:r>
            <a:r>
              <a:rPr sz="2000" b="0" u="none" spc="5" dirty="0">
                <a:latin typeface="Calibri"/>
                <a:cs typeface="Calibri"/>
              </a:rPr>
              <a:t>c</a:t>
            </a:r>
            <a:r>
              <a:rPr sz="2000" b="0" u="none" spc="-15" dirty="0">
                <a:latin typeface="Calibri"/>
                <a:cs typeface="Calibri"/>
              </a:rPr>
              <a:t>e</a:t>
            </a:r>
            <a:r>
              <a:rPr sz="2000" b="0" u="none" dirty="0">
                <a:latin typeface="Calibri"/>
                <a:cs typeface="Calibri"/>
              </a:rPr>
              <a:t>,</a:t>
            </a:r>
            <a:r>
              <a:rPr sz="2000" b="0" u="none" spc="-45" dirty="0">
                <a:latin typeface="Times New Roman"/>
                <a:cs typeface="Times New Roman"/>
              </a:rPr>
              <a:t> </a:t>
            </a:r>
            <a:r>
              <a:rPr sz="2000" b="0" u="none" spc="-20" dirty="0">
                <a:latin typeface="Calibri"/>
                <a:cs typeface="Calibri"/>
              </a:rPr>
              <a:t>m</a:t>
            </a:r>
            <a:r>
              <a:rPr sz="2000" b="0" u="none" spc="-5" dirty="0">
                <a:latin typeface="Calibri"/>
                <a:cs typeface="Calibri"/>
              </a:rPr>
              <a:t>on</a:t>
            </a:r>
            <a:r>
              <a:rPr sz="2000" b="0" u="none" dirty="0">
                <a:latin typeface="Calibri"/>
                <a:cs typeface="Calibri"/>
              </a:rPr>
              <a:t>itor</a:t>
            </a:r>
            <a:r>
              <a:rPr sz="2000" b="0" u="none" spc="-10" dirty="0">
                <a:latin typeface="Calibri"/>
                <a:cs typeface="Calibri"/>
              </a:rPr>
              <a:t>i</a:t>
            </a:r>
            <a:r>
              <a:rPr sz="2000" b="0" u="none" spc="-5" dirty="0">
                <a:latin typeface="Calibri"/>
                <a:cs typeface="Calibri"/>
              </a:rPr>
              <a:t>n</a:t>
            </a:r>
            <a:r>
              <a:rPr sz="2000" b="0" u="none" dirty="0">
                <a:latin typeface="Calibri"/>
                <a:cs typeface="Calibri"/>
              </a:rPr>
              <a:t>g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and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spc="-10" dirty="0">
                <a:latin typeface="Calibri"/>
                <a:cs typeface="Calibri"/>
              </a:rPr>
              <a:t>c</a:t>
            </a:r>
            <a:r>
              <a:rPr sz="2000" b="0" u="none" spc="-5" dirty="0">
                <a:latin typeface="Calibri"/>
                <a:cs typeface="Calibri"/>
              </a:rPr>
              <a:t>onstan</a:t>
            </a:r>
            <a:r>
              <a:rPr sz="2000" b="0" u="none" dirty="0">
                <a:latin typeface="Calibri"/>
                <a:cs typeface="Calibri"/>
              </a:rPr>
              <a:t>t</a:t>
            </a:r>
            <a:r>
              <a:rPr sz="2000" b="0" u="none" spc="-35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e</a:t>
            </a:r>
            <a:r>
              <a:rPr sz="2000" b="0" u="none" spc="-15" dirty="0">
                <a:latin typeface="Calibri"/>
                <a:cs typeface="Calibri"/>
              </a:rPr>
              <a:t>n</a:t>
            </a:r>
            <a:r>
              <a:rPr sz="2000" b="0" u="none" dirty="0">
                <a:latin typeface="Calibri"/>
                <a:cs typeface="Calibri"/>
              </a:rPr>
              <a:t>cou</a:t>
            </a:r>
            <a:r>
              <a:rPr sz="2000" b="0" u="none" spc="-10" dirty="0">
                <a:latin typeface="Calibri"/>
                <a:cs typeface="Calibri"/>
              </a:rPr>
              <a:t>r</a:t>
            </a:r>
            <a:r>
              <a:rPr sz="2000" b="0" u="none" dirty="0">
                <a:latin typeface="Calibri"/>
                <a:cs typeface="Calibri"/>
              </a:rPr>
              <a:t>agement</a:t>
            </a:r>
            <a:r>
              <a:rPr sz="2000" b="0" u="none" spc="-55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thr</a:t>
            </a:r>
            <a:r>
              <a:rPr sz="2000" b="0" u="none" spc="-15" dirty="0">
                <a:latin typeface="Calibri"/>
                <a:cs typeface="Calibri"/>
              </a:rPr>
              <a:t>o</a:t>
            </a:r>
            <a:r>
              <a:rPr sz="2000" b="0" u="none" spc="-5" dirty="0">
                <a:latin typeface="Calibri"/>
                <a:cs typeface="Calibri"/>
              </a:rPr>
              <a:t>u</a:t>
            </a:r>
            <a:r>
              <a:rPr sz="2000" b="0" u="none" spc="5" dirty="0">
                <a:latin typeface="Calibri"/>
                <a:cs typeface="Calibri"/>
              </a:rPr>
              <a:t>g</a:t>
            </a:r>
            <a:r>
              <a:rPr sz="2000" b="0" u="none" spc="-10" dirty="0">
                <a:latin typeface="Calibri"/>
                <a:cs typeface="Calibri"/>
              </a:rPr>
              <a:t>h</a:t>
            </a:r>
            <a:r>
              <a:rPr sz="2000" b="0" u="none" spc="-5" dirty="0">
                <a:latin typeface="Calibri"/>
                <a:cs typeface="Calibri"/>
              </a:rPr>
              <a:t>ou</a:t>
            </a:r>
            <a:r>
              <a:rPr sz="2000" b="0" u="none" dirty="0">
                <a:latin typeface="Calibri"/>
                <a:cs typeface="Calibri"/>
              </a:rPr>
              <a:t>t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the</a:t>
            </a:r>
            <a:r>
              <a:rPr sz="2000" b="0" u="none" spc="-6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c</a:t>
            </a:r>
            <a:r>
              <a:rPr sz="2000" b="0" u="none" spc="-10" dirty="0">
                <a:latin typeface="Calibri"/>
                <a:cs typeface="Calibri"/>
              </a:rPr>
              <a:t>o</a:t>
            </a:r>
            <a:r>
              <a:rPr sz="2000" b="0" u="none" spc="-5" dirty="0">
                <a:latin typeface="Calibri"/>
                <a:cs typeface="Calibri"/>
              </a:rPr>
              <a:t>urs</a:t>
            </a:r>
            <a:r>
              <a:rPr sz="2000" b="0" u="none" dirty="0">
                <a:latin typeface="Calibri"/>
                <a:cs typeface="Calibri"/>
              </a:rPr>
              <a:t>e</a:t>
            </a:r>
            <a:r>
              <a:rPr sz="2000" b="0" u="none" spc="-45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Calibri"/>
                <a:cs typeface="Calibri"/>
              </a:rPr>
              <a:t>of</a:t>
            </a:r>
            <a:r>
              <a:rPr sz="2000" b="0" u="none" spc="-5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this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Calibri"/>
                <a:cs typeface="Calibri"/>
              </a:rPr>
              <a:t>proj</a:t>
            </a:r>
            <a:r>
              <a:rPr sz="2000" b="0" u="none" spc="-15" dirty="0">
                <a:latin typeface="Calibri"/>
                <a:cs typeface="Calibri"/>
              </a:rPr>
              <a:t>e</a:t>
            </a:r>
            <a:r>
              <a:rPr sz="2000" b="0" u="none" dirty="0">
                <a:latin typeface="Calibri"/>
                <a:cs typeface="Calibri"/>
              </a:rPr>
              <a:t>ct.</a:t>
            </a:r>
            <a:r>
              <a:rPr sz="2000" b="0" u="none" spc="-45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Calibri"/>
                <a:cs typeface="Calibri"/>
              </a:rPr>
              <a:t>T</a:t>
            </a:r>
            <a:r>
              <a:rPr sz="2000" b="0" u="none" spc="-15" dirty="0">
                <a:latin typeface="Calibri"/>
                <a:cs typeface="Calibri"/>
              </a:rPr>
              <a:t>h</a:t>
            </a:r>
            <a:r>
              <a:rPr sz="2000" b="0" u="none" dirty="0">
                <a:latin typeface="Calibri"/>
                <a:cs typeface="Calibri"/>
              </a:rPr>
              <a:t>e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Calibri"/>
                <a:cs typeface="Calibri"/>
              </a:rPr>
              <a:t>b</a:t>
            </a:r>
            <a:r>
              <a:rPr sz="2000" b="0" u="none" dirty="0">
                <a:latin typeface="Calibri"/>
                <a:cs typeface="Calibri"/>
              </a:rPr>
              <a:t>les</a:t>
            </a:r>
            <a:r>
              <a:rPr sz="2000" b="0" u="none" spc="-15" dirty="0">
                <a:latin typeface="Calibri"/>
                <a:cs typeface="Calibri"/>
              </a:rPr>
              <a:t>s</a:t>
            </a:r>
            <a:r>
              <a:rPr sz="2000" b="0" u="none" dirty="0">
                <a:latin typeface="Calibri"/>
                <a:cs typeface="Calibri"/>
              </a:rPr>
              <a:t>i</a:t>
            </a:r>
            <a:r>
              <a:rPr sz="2000" b="0" u="none" spc="-5" dirty="0">
                <a:latin typeface="Calibri"/>
                <a:cs typeface="Calibri"/>
              </a:rPr>
              <a:t>ng</a:t>
            </a:r>
            <a:r>
              <a:rPr sz="2000" b="0" u="none" dirty="0">
                <a:latin typeface="Calibri"/>
                <a:cs typeface="Calibri"/>
              </a:rPr>
              <a:t>,</a:t>
            </a:r>
            <a:r>
              <a:rPr sz="2000" b="0" u="none" spc="-45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Calibri"/>
                <a:cs typeface="Calibri"/>
              </a:rPr>
              <a:t>he</a:t>
            </a:r>
            <a:r>
              <a:rPr sz="2000" b="0" u="none" spc="-20" dirty="0">
                <a:latin typeface="Calibri"/>
                <a:cs typeface="Calibri"/>
              </a:rPr>
              <a:t>l</a:t>
            </a:r>
            <a:r>
              <a:rPr sz="2000" b="0" u="none" dirty="0">
                <a:latin typeface="Calibri"/>
                <a:cs typeface="Calibri"/>
              </a:rPr>
              <a:t>p</a:t>
            </a:r>
            <a:r>
              <a:rPr sz="2000" b="0" u="none" spc="-45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a</a:t>
            </a:r>
            <a:r>
              <a:rPr sz="2000" b="0" u="none" spc="-10" dirty="0">
                <a:latin typeface="Calibri"/>
                <a:cs typeface="Calibri"/>
              </a:rPr>
              <a:t>n</a:t>
            </a:r>
            <a:r>
              <a:rPr sz="2000" b="0" u="none" dirty="0">
                <a:latin typeface="Calibri"/>
                <a:cs typeface="Calibri"/>
              </a:rPr>
              <a:t>d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gu</a:t>
            </a:r>
            <a:r>
              <a:rPr sz="2000" b="0" u="none" spc="-5" dirty="0">
                <a:latin typeface="Calibri"/>
                <a:cs typeface="Calibri"/>
              </a:rPr>
              <a:t>id</a:t>
            </a:r>
            <a:r>
              <a:rPr sz="2000" b="0" u="none" spc="-10" dirty="0">
                <a:latin typeface="Calibri"/>
                <a:cs typeface="Calibri"/>
              </a:rPr>
              <a:t>a</a:t>
            </a:r>
            <a:r>
              <a:rPr sz="2000" b="0" u="none" spc="-5" dirty="0">
                <a:latin typeface="Calibri"/>
                <a:cs typeface="Calibri"/>
              </a:rPr>
              <a:t>nc</a:t>
            </a:r>
            <a:r>
              <a:rPr sz="2000" b="0" u="none" dirty="0">
                <a:latin typeface="Calibri"/>
                <a:cs typeface="Calibri"/>
              </a:rPr>
              <a:t>e</a:t>
            </a:r>
            <a:r>
              <a:rPr sz="2000" b="0" u="none" spc="-45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gi</a:t>
            </a:r>
            <a:r>
              <a:rPr sz="2000" b="0" u="none" spc="-10" dirty="0">
                <a:latin typeface="Calibri"/>
                <a:cs typeface="Calibri"/>
              </a:rPr>
              <a:t>v</a:t>
            </a:r>
            <a:r>
              <a:rPr sz="2000" b="0" u="none" dirty="0">
                <a:latin typeface="Calibri"/>
                <a:cs typeface="Calibri"/>
              </a:rPr>
              <a:t>en</a:t>
            </a:r>
            <a:r>
              <a:rPr sz="2000" b="0" u="none" spc="-55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Calibri"/>
                <a:cs typeface="Calibri"/>
              </a:rPr>
              <a:t>b</a:t>
            </a:r>
            <a:r>
              <a:rPr sz="2000" b="0" u="none" dirty="0">
                <a:latin typeface="Calibri"/>
                <a:cs typeface="Calibri"/>
              </a:rPr>
              <a:t>y</a:t>
            </a:r>
            <a:r>
              <a:rPr sz="2000" b="0" u="none" spc="-245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Calibri"/>
                <a:cs typeface="Calibri"/>
              </a:rPr>
              <a:t>h</a:t>
            </a:r>
            <a:r>
              <a:rPr sz="2000" b="0" u="none" dirty="0">
                <a:latin typeface="Calibri"/>
                <a:cs typeface="Calibri"/>
              </a:rPr>
              <a:t>i</a:t>
            </a:r>
            <a:r>
              <a:rPr sz="2000" b="0" u="none" spc="-10" dirty="0">
                <a:latin typeface="Calibri"/>
                <a:cs typeface="Calibri"/>
              </a:rPr>
              <a:t>m</a:t>
            </a:r>
            <a:r>
              <a:rPr sz="2000" b="0" u="none" dirty="0">
                <a:latin typeface="Calibri"/>
                <a:cs typeface="Calibri"/>
              </a:rPr>
              <a:t>/</a:t>
            </a:r>
            <a:r>
              <a:rPr sz="2000" b="0" u="none" spc="-5" dirty="0">
                <a:latin typeface="Calibri"/>
                <a:cs typeface="Calibri"/>
              </a:rPr>
              <a:t>he</a:t>
            </a:r>
            <a:r>
              <a:rPr sz="2000" b="0" u="none" dirty="0">
                <a:latin typeface="Calibri"/>
                <a:cs typeface="Calibri"/>
              </a:rPr>
              <a:t>r</a:t>
            </a:r>
            <a:r>
              <a:rPr sz="2000" b="0" u="none" spc="-45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ti</a:t>
            </a:r>
            <a:r>
              <a:rPr sz="2000" b="0" u="none" spc="-10" dirty="0">
                <a:latin typeface="Calibri"/>
                <a:cs typeface="Calibri"/>
              </a:rPr>
              <a:t>m</a:t>
            </a:r>
            <a:r>
              <a:rPr sz="2000" b="0" u="none" dirty="0">
                <a:latin typeface="Calibri"/>
                <a:cs typeface="Calibri"/>
              </a:rPr>
              <a:t>e</a:t>
            </a:r>
            <a:r>
              <a:rPr sz="2000" b="0" u="none" spc="-6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to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t</a:t>
            </a:r>
            <a:r>
              <a:rPr sz="2000" b="0" u="none" spc="-15" dirty="0">
                <a:latin typeface="Calibri"/>
                <a:cs typeface="Calibri"/>
              </a:rPr>
              <a:t>i</a:t>
            </a:r>
            <a:r>
              <a:rPr sz="2000" b="0" u="none" dirty="0">
                <a:latin typeface="Calibri"/>
                <a:cs typeface="Calibri"/>
              </a:rPr>
              <a:t>me</a:t>
            </a:r>
            <a:r>
              <a:rPr sz="2000" b="0" u="none" spc="-55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Calibri"/>
                <a:cs typeface="Calibri"/>
              </a:rPr>
              <a:t>sha</a:t>
            </a:r>
            <a:r>
              <a:rPr sz="2000" b="0" u="none" dirty="0">
                <a:latin typeface="Calibri"/>
                <a:cs typeface="Calibri"/>
              </a:rPr>
              <a:t>ll</a:t>
            </a:r>
            <a:r>
              <a:rPr sz="2000" b="0" u="none" spc="-55" dirty="0">
                <a:latin typeface="Times New Roman"/>
                <a:cs typeface="Times New Roman"/>
              </a:rPr>
              <a:t> </a:t>
            </a:r>
            <a:r>
              <a:rPr sz="2000" b="0" u="none" spc="5" dirty="0">
                <a:latin typeface="Calibri"/>
                <a:cs typeface="Calibri"/>
              </a:rPr>
              <a:t>c</a:t>
            </a:r>
            <a:r>
              <a:rPr sz="2000" b="0" u="none" dirty="0">
                <a:latin typeface="Calibri"/>
                <a:cs typeface="Calibri"/>
              </a:rPr>
              <a:t>ar</a:t>
            </a:r>
            <a:r>
              <a:rPr sz="2000" b="0" u="none" spc="-5" dirty="0">
                <a:latin typeface="Calibri"/>
                <a:cs typeface="Calibri"/>
              </a:rPr>
              <a:t>r</a:t>
            </a:r>
            <a:r>
              <a:rPr sz="2000" b="0" u="none" dirty="0">
                <a:latin typeface="Calibri"/>
                <a:cs typeface="Calibri"/>
              </a:rPr>
              <a:t>y</a:t>
            </a:r>
            <a:r>
              <a:rPr sz="2000" b="0" u="none" spc="-65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me</a:t>
            </a:r>
            <a:r>
              <a:rPr sz="2000" b="0" u="none" spc="-55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a</a:t>
            </a:r>
            <a:r>
              <a:rPr sz="2000" b="0" u="none" spc="-45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l</a:t>
            </a:r>
            <a:r>
              <a:rPr sz="2000" b="0" u="none" spc="-5" dirty="0">
                <a:latin typeface="Calibri"/>
                <a:cs typeface="Calibri"/>
              </a:rPr>
              <a:t>o</a:t>
            </a:r>
            <a:r>
              <a:rPr sz="2000" b="0" u="none" spc="-15" dirty="0">
                <a:latin typeface="Calibri"/>
                <a:cs typeface="Calibri"/>
              </a:rPr>
              <a:t>n</a:t>
            </a:r>
            <a:r>
              <a:rPr sz="2000" b="0" u="none" dirty="0">
                <a:latin typeface="Calibri"/>
                <a:cs typeface="Calibri"/>
              </a:rPr>
              <a:t>g</a:t>
            </a:r>
            <a:r>
              <a:rPr sz="2000" b="0" u="none" spc="-45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way</a:t>
            </a:r>
            <a:r>
              <a:rPr sz="2000" b="0" u="none" spc="-7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in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the</a:t>
            </a:r>
            <a:r>
              <a:rPr sz="2000" b="0" u="none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Calibri"/>
                <a:cs typeface="Calibri"/>
              </a:rPr>
              <a:t>journ</a:t>
            </a:r>
            <a:r>
              <a:rPr sz="2000" b="0" u="none" spc="-10" dirty="0">
                <a:latin typeface="Calibri"/>
                <a:cs typeface="Calibri"/>
              </a:rPr>
              <a:t>e</a:t>
            </a:r>
            <a:r>
              <a:rPr sz="2000" b="0" u="none" dirty="0">
                <a:latin typeface="Calibri"/>
                <a:cs typeface="Calibri"/>
              </a:rPr>
              <a:t>y</a:t>
            </a:r>
            <a:r>
              <a:rPr sz="2000" b="0" u="none" spc="-45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Calibri"/>
                <a:cs typeface="Calibri"/>
              </a:rPr>
              <a:t>o</a:t>
            </a:r>
            <a:r>
              <a:rPr sz="2000" b="0" u="none" dirty="0">
                <a:latin typeface="Calibri"/>
                <a:cs typeface="Calibri"/>
              </a:rPr>
              <a:t>f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l</a:t>
            </a:r>
            <a:r>
              <a:rPr sz="2000" b="0" u="none" spc="-5" dirty="0">
                <a:latin typeface="Calibri"/>
                <a:cs typeface="Calibri"/>
              </a:rPr>
              <a:t>if</a:t>
            </a:r>
            <a:r>
              <a:rPr sz="2000" b="0" u="none" dirty="0">
                <a:latin typeface="Calibri"/>
                <a:cs typeface="Calibri"/>
              </a:rPr>
              <a:t>e</a:t>
            </a:r>
            <a:r>
              <a:rPr sz="2000" b="0" u="none" spc="-60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Calibri"/>
                <a:cs typeface="Calibri"/>
              </a:rPr>
              <a:t>o</a:t>
            </a:r>
            <a:r>
              <a:rPr sz="2000" b="0" u="none" dirty="0">
                <a:latin typeface="Calibri"/>
                <a:cs typeface="Calibri"/>
              </a:rPr>
              <a:t>n</a:t>
            </a:r>
            <a:r>
              <a:rPr sz="2000" b="0" u="none" spc="-45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whi</a:t>
            </a:r>
            <a:r>
              <a:rPr sz="2000" b="0" u="none" spc="-15" dirty="0">
                <a:latin typeface="Calibri"/>
                <a:cs typeface="Calibri"/>
              </a:rPr>
              <a:t>c</a:t>
            </a:r>
            <a:r>
              <a:rPr sz="2000" b="0" u="none" dirty="0">
                <a:latin typeface="Calibri"/>
                <a:cs typeface="Calibri"/>
              </a:rPr>
              <a:t>h</a:t>
            </a:r>
            <a:r>
              <a:rPr sz="2000" b="0" u="none" spc="-45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I</a:t>
            </a:r>
            <a:r>
              <a:rPr sz="2000" b="0" u="none" spc="-6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am</a:t>
            </a:r>
            <a:r>
              <a:rPr sz="2000" b="0" u="none" spc="-65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about</a:t>
            </a:r>
            <a:r>
              <a:rPr sz="2000" b="0" u="none" spc="-6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to</a:t>
            </a:r>
            <a:r>
              <a:rPr sz="2000" b="0" u="none" spc="-45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e</a:t>
            </a:r>
            <a:r>
              <a:rPr sz="2000" b="0" u="none" spc="-20" dirty="0">
                <a:latin typeface="Calibri"/>
                <a:cs typeface="Calibri"/>
              </a:rPr>
              <a:t>m</a:t>
            </a:r>
            <a:r>
              <a:rPr sz="2000" b="0" u="none" spc="-5" dirty="0">
                <a:latin typeface="Calibri"/>
                <a:cs typeface="Calibri"/>
              </a:rPr>
              <a:t>b</a:t>
            </a:r>
            <a:r>
              <a:rPr sz="2000" b="0" u="none" spc="-10" dirty="0">
                <a:latin typeface="Calibri"/>
                <a:cs typeface="Calibri"/>
              </a:rPr>
              <a:t>a</a:t>
            </a:r>
            <a:r>
              <a:rPr sz="2000" b="0" u="none" dirty="0">
                <a:latin typeface="Calibri"/>
                <a:cs typeface="Calibri"/>
              </a:rPr>
              <a:t>rk.</a:t>
            </a:r>
            <a:endParaRPr sz="2000">
              <a:latin typeface="Calibri"/>
              <a:cs typeface="Calibri"/>
            </a:endParaRPr>
          </a:p>
          <a:p>
            <a:pPr marL="758190">
              <a:lnSpc>
                <a:spcPct val="100000"/>
              </a:lnSpc>
              <a:spcBef>
                <a:spcPts val="17"/>
              </a:spcBef>
            </a:pPr>
            <a:endParaRPr sz="2950">
              <a:latin typeface="Times New Roman"/>
              <a:cs typeface="Times New Roman"/>
            </a:endParaRPr>
          </a:p>
          <a:p>
            <a:pPr marL="770890" marR="1073150">
              <a:lnSpc>
                <a:spcPct val="134000"/>
              </a:lnSpc>
            </a:pPr>
            <a:r>
              <a:rPr sz="2000" b="0" u="none" dirty="0">
                <a:latin typeface="Calibri"/>
                <a:cs typeface="Calibri"/>
              </a:rPr>
              <a:t>I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am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Calibri"/>
                <a:cs typeface="Calibri"/>
              </a:rPr>
              <a:t>ob</a:t>
            </a:r>
            <a:r>
              <a:rPr sz="2000" b="0" u="none" dirty="0">
                <a:latin typeface="Calibri"/>
                <a:cs typeface="Calibri"/>
              </a:rPr>
              <a:t>lig</a:t>
            </a:r>
            <a:r>
              <a:rPr sz="2000" b="0" u="none" spc="-20" dirty="0">
                <a:latin typeface="Calibri"/>
                <a:cs typeface="Calibri"/>
              </a:rPr>
              <a:t>e</a:t>
            </a:r>
            <a:r>
              <a:rPr sz="2000" b="0" u="none" dirty="0">
                <a:latin typeface="Calibri"/>
                <a:cs typeface="Calibri"/>
              </a:rPr>
              <a:t>d</a:t>
            </a:r>
            <a:r>
              <a:rPr sz="2000" b="0" u="none" spc="-45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to</a:t>
            </a:r>
            <a:r>
              <a:rPr sz="2000" b="0" u="none" spc="-6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my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spc="5" dirty="0">
                <a:latin typeface="Calibri"/>
                <a:cs typeface="Calibri"/>
              </a:rPr>
              <a:t>p</a:t>
            </a:r>
            <a:r>
              <a:rPr sz="2000" b="0" u="none" dirty="0">
                <a:latin typeface="Calibri"/>
                <a:cs typeface="Calibri"/>
              </a:rPr>
              <a:t>r</a:t>
            </a:r>
            <a:r>
              <a:rPr sz="2000" b="0" u="none" spc="-20" dirty="0">
                <a:latin typeface="Calibri"/>
                <a:cs typeface="Calibri"/>
              </a:rPr>
              <a:t>o</a:t>
            </a:r>
            <a:r>
              <a:rPr sz="2000" b="0" u="none" spc="-5" dirty="0">
                <a:latin typeface="Calibri"/>
                <a:cs typeface="Calibri"/>
              </a:rPr>
              <a:t>jec</a:t>
            </a:r>
            <a:r>
              <a:rPr sz="2000" b="0" u="none" dirty="0">
                <a:latin typeface="Calibri"/>
                <a:cs typeface="Calibri"/>
              </a:rPr>
              <a:t>t</a:t>
            </a:r>
            <a:r>
              <a:rPr sz="2000" b="0" u="none" spc="-55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te</a:t>
            </a:r>
            <a:r>
              <a:rPr sz="2000" b="0" u="none" spc="-10" dirty="0">
                <a:latin typeface="Calibri"/>
                <a:cs typeface="Calibri"/>
              </a:rPr>
              <a:t>a</a:t>
            </a:r>
            <a:r>
              <a:rPr sz="2000" b="0" u="none" dirty="0">
                <a:latin typeface="Calibri"/>
                <a:cs typeface="Calibri"/>
              </a:rPr>
              <a:t>m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spc="-10" dirty="0">
                <a:latin typeface="Calibri"/>
                <a:cs typeface="Calibri"/>
              </a:rPr>
              <a:t>m</a:t>
            </a:r>
            <a:r>
              <a:rPr sz="2000" b="0" u="none" dirty="0">
                <a:latin typeface="Calibri"/>
                <a:cs typeface="Calibri"/>
              </a:rPr>
              <a:t>e</a:t>
            </a:r>
            <a:r>
              <a:rPr sz="2000" b="0" u="none" spc="-10" dirty="0">
                <a:latin typeface="Calibri"/>
                <a:cs typeface="Calibri"/>
              </a:rPr>
              <a:t>m</a:t>
            </a:r>
            <a:r>
              <a:rPr sz="2000" b="0" u="none" spc="-5" dirty="0">
                <a:latin typeface="Calibri"/>
                <a:cs typeface="Calibri"/>
              </a:rPr>
              <a:t>ber</a:t>
            </a:r>
            <a:r>
              <a:rPr sz="2000" b="0" u="none" dirty="0">
                <a:latin typeface="Calibri"/>
                <a:cs typeface="Calibri"/>
              </a:rPr>
              <a:t>s</a:t>
            </a:r>
            <a:r>
              <a:rPr sz="2000" b="0" u="none" spc="-45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Calibri"/>
                <a:cs typeface="Calibri"/>
              </a:rPr>
              <a:t>f</a:t>
            </a:r>
            <a:r>
              <a:rPr sz="2000" b="0" u="none" spc="-15" dirty="0">
                <a:latin typeface="Calibri"/>
                <a:cs typeface="Calibri"/>
              </a:rPr>
              <a:t>o</a:t>
            </a:r>
            <a:r>
              <a:rPr sz="2000" b="0" u="none" dirty="0">
                <a:latin typeface="Calibri"/>
                <a:cs typeface="Calibri"/>
              </a:rPr>
              <a:t>r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the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val</a:t>
            </a:r>
            <a:r>
              <a:rPr sz="2000" b="0" u="none" spc="-5" dirty="0">
                <a:latin typeface="Calibri"/>
                <a:cs typeface="Calibri"/>
              </a:rPr>
              <a:t>u</a:t>
            </a:r>
            <a:r>
              <a:rPr sz="2000" b="0" u="none" spc="-15" dirty="0">
                <a:latin typeface="Calibri"/>
                <a:cs typeface="Calibri"/>
              </a:rPr>
              <a:t>a</a:t>
            </a:r>
            <a:r>
              <a:rPr sz="2000" b="0" u="none" spc="-5" dirty="0">
                <a:latin typeface="Calibri"/>
                <a:cs typeface="Calibri"/>
              </a:rPr>
              <a:t>b</a:t>
            </a:r>
            <a:r>
              <a:rPr sz="2000" b="0" u="none" dirty="0">
                <a:latin typeface="Calibri"/>
                <a:cs typeface="Calibri"/>
              </a:rPr>
              <a:t>le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spc="-15" dirty="0">
                <a:latin typeface="Calibri"/>
                <a:cs typeface="Calibri"/>
              </a:rPr>
              <a:t>i</a:t>
            </a:r>
            <a:r>
              <a:rPr sz="2000" b="0" u="none" spc="-5" dirty="0">
                <a:latin typeface="Calibri"/>
                <a:cs typeface="Calibri"/>
              </a:rPr>
              <a:t>nformatio</a:t>
            </a:r>
            <a:r>
              <a:rPr sz="2000" b="0" u="none" dirty="0">
                <a:latin typeface="Calibri"/>
                <a:cs typeface="Calibri"/>
              </a:rPr>
              <a:t>n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Calibri"/>
                <a:cs typeface="Calibri"/>
              </a:rPr>
              <a:t>p</a:t>
            </a:r>
            <a:r>
              <a:rPr sz="2000" b="0" u="none" spc="-20" dirty="0">
                <a:latin typeface="Calibri"/>
                <a:cs typeface="Calibri"/>
              </a:rPr>
              <a:t>r</a:t>
            </a:r>
            <a:r>
              <a:rPr sz="2000" b="0" u="none" spc="-5" dirty="0">
                <a:latin typeface="Calibri"/>
                <a:cs typeface="Calibri"/>
              </a:rPr>
              <a:t>ov</a:t>
            </a:r>
            <a:r>
              <a:rPr sz="2000" b="0" u="none" spc="-10" dirty="0">
                <a:latin typeface="Calibri"/>
                <a:cs typeface="Calibri"/>
              </a:rPr>
              <a:t>i</a:t>
            </a:r>
            <a:r>
              <a:rPr sz="2000" b="0" u="none" spc="-5" dirty="0">
                <a:latin typeface="Calibri"/>
                <a:cs typeface="Calibri"/>
              </a:rPr>
              <a:t>de</a:t>
            </a:r>
            <a:r>
              <a:rPr sz="2000" b="0" u="none" dirty="0">
                <a:latin typeface="Calibri"/>
                <a:cs typeface="Calibri"/>
              </a:rPr>
              <a:t>d</a:t>
            </a:r>
            <a:r>
              <a:rPr sz="2000" b="0" u="none" spc="-40" dirty="0">
                <a:latin typeface="Times New Roman"/>
                <a:cs typeface="Times New Roman"/>
              </a:rPr>
              <a:t> </a:t>
            </a:r>
            <a:r>
              <a:rPr sz="2000" b="0" u="none" spc="-10" dirty="0">
                <a:latin typeface="Calibri"/>
                <a:cs typeface="Calibri"/>
              </a:rPr>
              <a:t>b</a:t>
            </a:r>
            <a:r>
              <a:rPr sz="2000" b="0" u="none" dirty="0">
                <a:latin typeface="Calibri"/>
                <a:cs typeface="Calibri"/>
              </a:rPr>
              <a:t>y</a:t>
            </a:r>
            <a:r>
              <a:rPr sz="2000" b="0" u="none" spc="-45" dirty="0">
                <a:latin typeface="Times New Roman"/>
                <a:cs typeface="Times New Roman"/>
              </a:rPr>
              <a:t> </a:t>
            </a:r>
            <a:r>
              <a:rPr sz="2000" b="0" u="none" spc="-15" dirty="0">
                <a:latin typeface="Calibri"/>
                <a:cs typeface="Calibri"/>
              </a:rPr>
              <a:t>t</a:t>
            </a:r>
            <a:r>
              <a:rPr sz="2000" b="0" u="none" spc="-5" dirty="0">
                <a:latin typeface="Calibri"/>
                <a:cs typeface="Calibri"/>
              </a:rPr>
              <a:t>h</a:t>
            </a:r>
            <a:r>
              <a:rPr sz="2000" b="0" u="none" spc="-10" dirty="0">
                <a:latin typeface="Calibri"/>
                <a:cs typeface="Calibri"/>
              </a:rPr>
              <a:t>e</a:t>
            </a:r>
            <a:r>
              <a:rPr sz="2000" b="0" u="none" dirty="0">
                <a:latin typeface="Calibri"/>
                <a:cs typeface="Calibri"/>
              </a:rPr>
              <a:t>m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spc="-10" dirty="0">
                <a:latin typeface="Calibri"/>
                <a:cs typeface="Calibri"/>
              </a:rPr>
              <a:t>i</a:t>
            </a:r>
            <a:r>
              <a:rPr sz="2000" b="0" u="none" dirty="0">
                <a:latin typeface="Calibri"/>
                <a:cs typeface="Calibri"/>
              </a:rPr>
              <a:t>n</a:t>
            </a:r>
            <a:r>
              <a:rPr sz="2000" b="0" u="none" spc="-45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their</a:t>
            </a:r>
            <a:r>
              <a:rPr sz="2000" b="0" u="none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re</a:t>
            </a:r>
            <a:r>
              <a:rPr sz="2000" b="0" u="none" spc="-10" dirty="0">
                <a:latin typeface="Calibri"/>
                <a:cs typeface="Calibri"/>
              </a:rPr>
              <a:t>s</a:t>
            </a:r>
            <a:r>
              <a:rPr sz="2000" b="0" u="none" spc="-5" dirty="0">
                <a:latin typeface="Calibri"/>
                <a:cs typeface="Calibri"/>
              </a:rPr>
              <a:t>pe</a:t>
            </a:r>
            <a:r>
              <a:rPr sz="2000" b="0" u="none" spc="5" dirty="0">
                <a:latin typeface="Calibri"/>
                <a:cs typeface="Calibri"/>
              </a:rPr>
              <a:t>c</a:t>
            </a:r>
            <a:r>
              <a:rPr sz="2000" b="0" u="none" dirty="0">
                <a:latin typeface="Calibri"/>
                <a:cs typeface="Calibri"/>
              </a:rPr>
              <a:t>ti</a:t>
            </a:r>
            <a:r>
              <a:rPr sz="2000" b="0" u="none" spc="-10" dirty="0">
                <a:latin typeface="Calibri"/>
                <a:cs typeface="Calibri"/>
              </a:rPr>
              <a:t>v</a:t>
            </a:r>
            <a:r>
              <a:rPr sz="2000" b="0" u="none" dirty="0">
                <a:latin typeface="Calibri"/>
                <a:cs typeface="Calibri"/>
              </a:rPr>
              <a:t>e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Calibri"/>
                <a:cs typeface="Calibri"/>
              </a:rPr>
              <a:t>f</a:t>
            </a:r>
            <a:r>
              <a:rPr sz="2000" b="0" u="none" dirty="0">
                <a:latin typeface="Calibri"/>
                <a:cs typeface="Calibri"/>
              </a:rPr>
              <a:t>ie</a:t>
            </a:r>
            <a:r>
              <a:rPr sz="2000" b="0" u="none" spc="-10" dirty="0">
                <a:latin typeface="Calibri"/>
                <a:cs typeface="Calibri"/>
              </a:rPr>
              <a:t>l</a:t>
            </a:r>
            <a:r>
              <a:rPr sz="2000" b="0" u="none" spc="-5" dirty="0">
                <a:latin typeface="Calibri"/>
                <a:cs typeface="Calibri"/>
              </a:rPr>
              <a:t>ds</a:t>
            </a:r>
            <a:r>
              <a:rPr sz="2000" b="0" u="none" dirty="0">
                <a:latin typeface="Calibri"/>
                <a:cs typeface="Calibri"/>
              </a:rPr>
              <a:t>.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I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am</a:t>
            </a:r>
            <a:r>
              <a:rPr sz="2000" b="0" u="none" spc="-6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grate</a:t>
            </a:r>
            <a:r>
              <a:rPr sz="2000" b="0" u="none" spc="-15" dirty="0">
                <a:latin typeface="Calibri"/>
                <a:cs typeface="Calibri"/>
              </a:rPr>
              <a:t>f</a:t>
            </a:r>
            <a:r>
              <a:rPr sz="2000" b="0" u="none" spc="-5" dirty="0">
                <a:latin typeface="Calibri"/>
                <a:cs typeface="Calibri"/>
              </a:rPr>
              <a:t>u</a:t>
            </a:r>
            <a:r>
              <a:rPr sz="2000" b="0" u="none" dirty="0">
                <a:latin typeface="Calibri"/>
                <a:cs typeface="Calibri"/>
              </a:rPr>
              <a:t>l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Calibri"/>
                <a:cs typeface="Calibri"/>
              </a:rPr>
              <a:t>fo</a:t>
            </a:r>
            <a:r>
              <a:rPr sz="2000" b="0" u="none" dirty="0">
                <a:latin typeface="Calibri"/>
                <a:cs typeface="Calibri"/>
              </a:rPr>
              <a:t>r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spc="-10" dirty="0">
                <a:latin typeface="Calibri"/>
                <a:cs typeface="Calibri"/>
              </a:rPr>
              <a:t>t</a:t>
            </a:r>
            <a:r>
              <a:rPr sz="2000" b="0" u="none" spc="-5" dirty="0">
                <a:latin typeface="Calibri"/>
                <a:cs typeface="Calibri"/>
              </a:rPr>
              <a:t>he</a:t>
            </a:r>
            <a:r>
              <a:rPr sz="2000" b="0" u="none" dirty="0">
                <a:latin typeface="Calibri"/>
                <a:cs typeface="Calibri"/>
              </a:rPr>
              <a:t>ir</a:t>
            </a:r>
            <a:r>
              <a:rPr sz="2000" b="0" u="none" spc="-55" dirty="0">
                <a:latin typeface="Times New Roman"/>
                <a:cs typeface="Times New Roman"/>
              </a:rPr>
              <a:t> </a:t>
            </a:r>
            <a:r>
              <a:rPr sz="2000" b="0" u="none" spc="5" dirty="0">
                <a:latin typeface="Calibri"/>
                <a:cs typeface="Calibri"/>
              </a:rPr>
              <a:t>c</a:t>
            </a:r>
            <a:r>
              <a:rPr sz="2000" b="0" u="none" spc="-5" dirty="0">
                <a:latin typeface="Calibri"/>
                <a:cs typeface="Calibri"/>
              </a:rPr>
              <a:t>o</a:t>
            </a:r>
            <a:r>
              <a:rPr sz="2000" b="0" u="none" spc="-15" dirty="0">
                <a:latin typeface="Calibri"/>
                <a:cs typeface="Calibri"/>
              </a:rPr>
              <a:t>o</a:t>
            </a:r>
            <a:r>
              <a:rPr sz="2000" b="0" u="none" spc="-5" dirty="0">
                <a:latin typeface="Calibri"/>
                <a:cs typeface="Calibri"/>
              </a:rPr>
              <a:t>perat</a:t>
            </a:r>
            <a:r>
              <a:rPr sz="2000" b="0" u="none" spc="5" dirty="0">
                <a:latin typeface="Calibri"/>
                <a:cs typeface="Calibri"/>
              </a:rPr>
              <a:t>i</a:t>
            </a:r>
            <a:r>
              <a:rPr sz="2000" b="0" u="none" spc="-5" dirty="0">
                <a:latin typeface="Calibri"/>
                <a:cs typeface="Calibri"/>
              </a:rPr>
              <a:t>o</a:t>
            </a:r>
            <a:r>
              <a:rPr sz="2000" b="0" u="none" dirty="0">
                <a:latin typeface="Calibri"/>
                <a:cs typeface="Calibri"/>
              </a:rPr>
              <a:t>n</a:t>
            </a:r>
            <a:r>
              <a:rPr sz="2000" b="0" u="none" spc="-60" dirty="0">
                <a:latin typeface="Times New Roman"/>
                <a:cs typeface="Times New Roman"/>
              </a:rPr>
              <a:t> </a:t>
            </a:r>
            <a:r>
              <a:rPr sz="2000" b="0" u="none" spc="5" dirty="0">
                <a:latin typeface="Calibri"/>
                <a:cs typeface="Calibri"/>
              </a:rPr>
              <a:t>d</a:t>
            </a:r>
            <a:r>
              <a:rPr sz="2000" b="0" u="none" spc="-5" dirty="0">
                <a:latin typeface="Calibri"/>
                <a:cs typeface="Calibri"/>
              </a:rPr>
              <a:t>ur</a:t>
            </a:r>
            <a:r>
              <a:rPr sz="2000" b="0" u="none" dirty="0">
                <a:latin typeface="Calibri"/>
                <a:cs typeface="Calibri"/>
              </a:rPr>
              <a:t>i</a:t>
            </a:r>
            <a:r>
              <a:rPr sz="2000" b="0" u="none" spc="-15" dirty="0">
                <a:latin typeface="Calibri"/>
                <a:cs typeface="Calibri"/>
              </a:rPr>
              <a:t>n</a:t>
            </a:r>
            <a:r>
              <a:rPr sz="2000" b="0" u="none" dirty="0">
                <a:latin typeface="Calibri"/>
                <a:cs typeface="Calibri"/>
              </a:rPr>
              <a:t>g</a:t>
            </a:r>
            <a:r>
              <a:rPr sz="2000" b="0" u="none" spc="-45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t</a:t>
            </a:r>
            <a:r>
              <a:rPr sz="2000" b="0" u="none" spc="-10" dirty="0">
                <a:latin typeface="Calibri"/>
                <a:cs typeface="Calibri"/>
              </a:rPr>
              <a:t>h</a:t>
            </a:r>
            <a:r>
              <a:rPr sz="2000" b="0" u="none" dirty="0">
                <a:latin typeface="Calibri"/>
                <a:cs typeface="Calibri"/>
              </a:rPr>
              <a:t>e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Calibri"/>
                <a:cs typeface="Calibri"/>
              </a:rPr>
              <a:t>per</a:t>
            </a:r>
            <a:r>
              <a:rPr sz="2000" b="0" u="none" dirty="0">
                <a:latin typeface="Calibri"/>
                <a:cs typeface="Calibri"/>
              </a:rPr>
              <a:t>i</a:t>
            </a:r>
            <a:r>
              <a:rPr sz="2000" b="0" u="none" spc="-20" dirty="0">
                <a:latin typeface="Calibri"/>
                <a:cs typeface="Calibri"/>
              </a:rPr>
              <a:t>o</a:t>
            </a:r>
            <a:r>
              <a:rPr sz="2000" b="0" u="none" dirty="0">
                <a:latin typeface="Calibri"/>
                <a:cs typeface="Calibri"/>
              </a:rPr>
              <a:t>d</a:t>
            </a:r>
            <a:r>
              <a:rPr sz="2000" b="0" u="none" spc="-45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Calibri"/>
                <a:cs typeface="Calibri"/>
              </a:rPr>
              <a:t>o</a:t>
            </a:r>
            <a:r>
              <a:rPr sz="2000" b="0" u="none" dirty="0">
                <a:latin typeface="Calibri"/>
                <a:cs typeface="Calibri"/>
              </a:rPr>
              <a:t>f</a:t>
            </a:r>
            <a:r>
              <a:rPr sz="2000" b="0" u="none" spc="-6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my</a:t>
            </a:r>
            <a:r>
              <a:rPr sz="2000" b="0" u="none" spc="-5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Calibri"/>
                <a:cs typeface="Calibri"/>
              </a:rPr>
              <a:t>ass</a:t>
            </a:r>
            <a:r>
              <a:rPr sz="2000" b="0" u="none" spc="-10" dirty="0">
                <a:latin typeface="Calibri"/>
                <a:cs typeface="Calibri"/>
              </a:rPr>
              <a:t>ig</a:t>
            </a:r>
            <a:r>
              <a:rPr sz="2000" b="0" u="none" spc="-5" dirty="0">
                <a:latin typeface="Calibri"/>
                <a:cs typeface="Calibri"/>
              </a:rPr>
              <a:t>nme</a:t>
            </a:r>
            <a:r>
              <a:rPr sz="2000" b="0" u="none" spc="-10" dirty="0">
                <a:latin typeface="Calibri"/>
                <a:cs typeface="Calibri"/>
              </a:rPr>
              <a:t>n</a:t>
            </a:r>
            <a:r>
              <a:rPr sz="2000" b="0" u="none" dirty="0">
                <a:latin typeface="Calibri"/>
                <a:cs typeface="Calibri"/>
              </a:rPr>
              <a:t>t.</a:t>
            </a:r>
            <a:endParaRPr sz="2000">
              <a:latin typeface="Calibri"/>
              <a:cs typeface="Calibri"/>
            </a:endParaRPr>
          </a:p>
          <a:p>
            <a:pPr marL="770890" marR="9766935">
              <a:lnSpc>
                <a:spcPct val="124900"/>
              </a:lnSpc>
              <a:spcBef>
                <a:spcPts val="50"/>
              </a:spcBef>
            </a:pPr>
            <a:r>
              <a:rPr sz="2000" b="0" u="none" spc="-215" dirty="0">
                <a:latin typeface="Arial"/>
                <a:cs typeface="Arial"/>
              </a:rPr>
              <a:t>Saya</a:t>
            </a:r>
            <a:r>
              <a:rPr sz="2000" b="0" u="none" spc="-204" dirty="0">
                <a:latin typeface="Arial"/>
                <a:cs typeface="Arial"/>
              </a:rPr>
              <a:t>n</a:t>
            </a:r>
            <a:r>
              <a:rPr sz="2000" b="0" u="none" spc="-20" dirty="0">
                <a:latin typeface="Times New Roman"/>
                <a:cs typeface="Times New Roman"/>
              </a:rPr>
              <a:t> </a:t>
            </a:r>
            <a:r>
              <a:rPr sz="2000" b="0" u="none" spc="-215" dirty="0">
                <a:latin typeface="Arial"/>
                <a:cs typeface="Arial"/>
              </a:rPr>
              <a:t>Dey</a:t>
            </a:r>
            <a:r>
              <a:rPr sz="2000" b="0" u="none" spc="-90" dirty="0">
                <a:latin typeface="Times New Roman"/>
                <a:cs typeface="Times New Roman"/>
              </a:rPr>
              <a:t> </a:t>
            </a:r>
            <a:r>
              <a:rPr sz="2000" b="0" u="none" spc="-235" dirty="0">
                <a:latin typeface="Arial"/>
                <a:cs typeface="Arial"/>
              </a:rPr>
              <a:t>S</a:t>
            </a:r>
            <a:r>
              <a:rPr sz="2000" b="0" u="none" spc="-200" dirty="0">
                <a:latin typeface="Arial"/>
                <a:cs typeface="Arial"/>
              </a:rPr>
              <a:t>u</a:t>
            </a:r>
            <a:r>
              <a:rPr sz="2000" b="0" u="none" spc="-70" dirty="0">
                <a:latin typeface="Arial"/>
                <a:cs typeface="Arial"/>
              </a:rPr>
              <a:t>r</a:t>
            </a:r>
            <a:r>
              <a:rPr sz="2000" b="0" u="none" spc="-95" dirty="0">
                <a:latin typeface="Arial"/>
                <a:cs typeface="Arial"/>
              </a:rPr>
              <a:t>y</a:t>
            </a:r>
            <a:r>
              <a:rPr sz="2000" b="0" u="none" spc="-204" dirty="0">
                <a:latin typeface="Arial"/>
                <a:cs typeface="Arial"/>
              </a:rPr>
              <a:t>a</a:t>
            </a:r>
            <a:r>
              <a:rPr sz="2000" b="0" u="none" spc="-10" dirty="0">
                <a:latin typeface="Times New Roman"/>
                <a:cs typeface="Times New Roman"/>
              </a:rPr>
              <a:t> </a:t>
            </a:r>
            <a:r>
              <a:rPr sz="2000" b="0" u="none" spc="-130" dirty="0">
                <a:latin typeface="Arial"/>
                <a:cs typeface="Arial"/>
              </a:rPr>
              <a:t>R</a:t>
            </a:r>
            <a:r>
              <a:rPr sz="2000" b="0" u="none" spc="-165" dirty="0">
                <a:latin typeface="Arial"/>
                <a:cs typeface="Arial"/>
              </a:rPr>
              <a:t>uidas</a:t>
            </a:r>
            <a:r>
              <a:rPr sz="2000" b="0" u="none" spc="-85" dirty="0">
                <a:latin typeface="Times New Roman"/>
                <a:cs typeface="Times New Roman"/>
              </a:rPr>
              <a:t> </a:t>
            </a:r>
            <a:r>
              <a:rPr sz="2000" b="0" u="none" spc="-85" dirty="0">
                <a:latin typeface="Arial"/>
                <a:cs typeface="Arial"/>
              </a:rPr>
              <a:t>Kuntal</a:t>
            </a:r>
            <a:r>
              <a:rPr sz="2000" b="0" u="none" spc="-25" dirty="0">
                <a:latin typeface="Times New Roman"/>
                <a:cs typeface="Times New Roman"/>
              </a:rPr>
              <a:t> </a:t>
            </a:r>
            <a:r>
              <a:rPr sz="2000" b="0" u="none" spc="-105" dirty="0">
                <a:latin typeface="Arial"/>
                <a:cs typeface="Arial"/>
              </a:rPr>
              <a:t>D</a:t>
            </a:r>
            <a:r>
              <a:rPr sz="2000" b="0" u="none" spc="-75" dirty="0">
                <a:latin typeface="Arial"/>
                <a:cs typeface="Arial"/>
              </a:rPr>
              <a:t>a</a:t>
            </a:r>
            <a:r>
              <a:rPr sz="2000" b="0" u="none" spc="-380" dirty="0">
                <a:latin typeface="Arial"/>
                <a:cs typeface="Arial"/>
              </a:rPr>
              <a:t>s</a:t>
            </a:r>
            <a:r>
              <a:rPr sz="2000" b="0" u="none" spc="-190" dirty="0">
                <a:latin typeface="Times New Roman"/>
                <a:cs typeface="Times New Roman"/>
              </a:rPr>
              <a:t> </a:t>
            </a:r>
            <a:r>
              <a:rPr sz="2000" b="0" u="none" spc="-140" dirty="0">
                <a:latin typeface="Arial"/>
                <a:cs typeface="Arial"/>
              </a:rPr>
              <a:t>Sh</a:t>
            </a:r>
            <a:r>
              <a:rPr sz="2000" b="0" u="none" spc="-70" dirty="0">
                <a:latin typeface="Arial"/>
                <a:cs typeface="Arial"/>
              </a:rPr>
              <a:t>r</a:t>
            </a:r>
            <a:r>
              <a:rPr sz="2000" b="0" u="none" spc="-360" dirty="0">
                <a:latin typeface="Arial"/>
                <a:cs typeface="Arial"/>
              </a:rPr>
              <a:t>e</a:t>
            </a:r>
            <a:r>
              <a:rPr sz="2000" b="0" u="none" spc="-335" dirty="0">
                <a:latin typeface="Arial"/>
                <a:cs typeface="Arial"/>
              </a:rPr>
              <a:t>y</a:t>
            </a:r>
            <a:r>
              <a:rPr sz="2000" b="0" u="none" spc="-204" dirty="0">
                <a:latin typeface="Arial"/>
                <a:cs typeface="Arial"/>
              </a:rPr>
              <a:t>a</a:t>
            </a:r>
            <a:r>
              <a:rPr sz="2000" b="0" u="none" spc="-20" dirty="0">
                <a:latin typeface="Times New Roman"/>
                <a:cs typeface="Times New Roman"/>
              </a:rPr>
              <a:t> </a:t>
            </a:r>
            <a:r>
              <a:rPr sz="2000" b="0" u="none" spc="-105" dirty="0">
                <a:latin typeface="Arial"/>
                <a:cs typeface="Arial"/>
              </a:rPr>
              <a:t>D</a:t>
            </a:r>
            <a:r>
              <a:rPr sz="2000" b="0" u="none" spc="-75" dirty="0">
                <a:latin typeface="Arial"/>
                <a:cs typeface="Arial"/>
              </a:rPr>
              <a:t>a</a:t>
            </a:r>
            <a:r>
              <a:rPr sz="2000" b="0" u="none" spc="-380" dirty="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9008" y="6479945"/>
            <a:ext cx="2567940" cy="222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i="1" spc="-1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www</a:t>
            </a:r>
            <a:r>
              <a:rPr sz="1400" i="1" spc="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.</a:t>
            </a:r>
            <a:r>
              <a:rPr sz="1550" i="1" spc="-1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g</a:t>
            </a:r>
            <a:r>
              <a:rPr sz="1550" i="1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l</a:t>
            </a:r>
            <a:r>
              <a:rPr sz="1550" i="1" spc="-1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o</a:t>
            </a:r>
            <a:r>
              <a:rPr sz="1550" i="1" spc="-1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bs</a:t>
            </a:r>
            <a:r>
              <a:rPr sz="1550" i="1" spc="-2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y</a:t>
            </a:r>
            <a:r>
              <a:rPr sz="1550" i="1" spc="-1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n</a:t>
            </a:r>
            <a:r>
              <a:rPr sz="1550" i="1" spc="-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f</a:t>
            </a:r>
            <a:r>
              <a:rPr sz="1550" i="1" spc="-1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i</a:t>
            </a:r>
            <a:r>
              <a:rPr sz="1550" i="1" spc="-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n</a:t>
            </a:r>
            <a:r>
              <a:rPr sz="1550" i="1" spc="-2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is</a:t>
            </a:r>
            <a:r>
              <a:rPr sz="1550" i="1" spc="-1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h</a:t>
            </a:r>
            <a:r>
              <a:rPr sz="1550" i="1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i</a:t>
            </a:r>
            <a:r>
              <a:rPr sz="1550" i="1" spc="-1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n</a:t>
            </a:r>
            <a:r>
              <a:rPr sz="1550" i="1" spc="-1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g</a:t>
            </a:r>
            <a:r>
              <a:rPr sz="1550" i="1" spc="-2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s</a:t>
            </a:r>
            <a:r>
              <a:rPr sz="1550" i="1" spc="-1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c</a:t>
            </a:r>
            <a:r>
              <a:rPr sz="1550" i="1" spc="-1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h</a:t>
            </a:r>
            <a:r>
              <a:rPr sz="1550" i="1" spc="-1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o</a:t>
            </a:r>
            <a:r>
              <a:rPr sz="1550" i="1" spc="-1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o</a:t>
            </a:r>
            <a:r>
              <a:rPr sz="1550" i="1" spc="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l</a:t>
            </a:r>
            <a:r>
              <a:rPr sz="1400" i="1" spc="-1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.c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64"/>
            <a:ext cx="10410809" cy="5419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64"/>
            <a:ext cx="10220309" cy="53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64"/>
            <a:ext cx="10277459" cy="54006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48"/>
            <a:ext cx="10182209" cy="5429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64"/>
            <a:ext cx="10239359" cy="5380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64"/>
            <a:ext cx="10163159" cy="4905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501648"/>
            <a:ext cx="10296509" cy="5391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1" y="697352"/>
            <a:ext cx="524065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solidFill>
                  <a:srgbClr val="365F8F"/>
                </a:solidFill>
                <a:latin typeface="Calibri"/>
                <a:cs typeface="Calibri"/>
              </a:rPr>
              <a:t>Future</a:t>
            </a:r>
            <a:r>
              <a:rPr sz="3200" b="1" spc="-80" dirty="0">
                <a:solidFill>
                  <a:srgbClr val="365F8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365F8F"/>
                </a:solidFill>
                <a:latin typeface="Calibri"/>
                <a:cs typeface="Calibri"/>
              </a:rPr>
              <a:t>Scope</a:t>
            </a:r>
            <a:r>
              <a:rPr sz="3200" b="1" spc="-100" dirty="0">
                <a:solidFill>
                  <a:srgbClr val="365F8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365F8F"/>
                </a:solidFill>
                <a:latin typeface="Calibri"/>
                <a:cs typeface="Calibri"/>
              </a:rPr>
              <a:t>of</a:t>
            </a:r>
            <a:r>
              <a:rPr sz="3200" b="1" spc="-80" dirty="0">
                <a:solidFill>
                  <a:srgbClr val="365F8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365F8F"/>
                </a:solidFill>
                <a:latin typeface="Calibri"/>
                <a:cs typeface="Calibri"/>
              </a:rPr>
              <a:t>Im</a:t>
            </a:r>
            <a:r>
              <a:rPr sz="3200" b="1" spc="-15" dirty="0">
                <a:solidFill>
                  <a:srgbClr val="365F8F"/>
                </a:solidFill>
                <a:latin typeface="Calibri"/>
                <a:cs typeface="Calibri"/>
              </a:rPr>
              <a:t>p</a:t>
            </a:r>
            <a:r>
              <a:rPr sz="3200" b="1" spc="10" dirty="0">
                <a:solidFill>
                  <a:srgbClr val="365F8F"/>
                </a:solidFill>
                <a:latin typeface="Calibri"/>
                <a:cs typeface="Calibri"/>
              </a:rPr>
              <a:t>r</a:t>
            </a:r>
            <a:r>
              <a:rPr sz="3200" b="1" dirty="0">
                <a:solidFill>
                  <a:srgbClr val="365F8F"/>
                </a:solidFill>
                <a:latin typeface="Calibri"/>
                <a:cs typeface="Calibri"/>
              </a:rPr>
              <a:t>oveme</a:t>
            </a:r>
            <a:r>
              <a:rPr sz="3200" b="1" spc="-25" dirty="0">
                <a:solidFill>
                  <a:srgbClr val="365F8F"/>
                </a:solidFill>
                <a:latin typeface="Calibri"/>
                <a:cs typeface="Calibri"/>
              </a:rPr>
              <a:t>n</a:t>
            </a:r>
            <a:r>
              <a:rPr sz="3200" b="1" dirty="0">
                <a:solidFill>
                  <a:srgbClr val="365F8F"/>
                </a:solidFill>
                <a:latin typeface="Calibri"/>
                <a:cs typeface="Calibri"/>
              </a:rPr>
              <a:t>ts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2892" y="1640509"/>
            <a:ext cx="11527790" cy="1156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5900"/>
              </a:lnSpc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he near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fut</a:t>
            </a:r>
            <a:r>
              <a:rPr sz="2000" spc="-10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re 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–</a:t>
            </a:r>
            <a:r>
              <a:rPr sz="2000" dirty="0">
                <a:latin typeface="Times New Roman"/>
                <a:cs typeface="Times New Roman"/>
              </a:rPr>
              <a:t>ca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2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5" dirty="0">
                <a:latin typeface="Times New Roman"/>
                <a:cs typeface="Times New Roman"/>
              </a:rPr>
              <a:t>f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spc="-5" dirty="0">
                <a:latin typeface="Times New Roman"/>
                <a:cs typeface="Times New Roman"/>
              </a:rPr>
              <a:t>wa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e </a:t>
            </a:r>
            <a:r>
              <a:rPr sz="2000" spc="-1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15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ld </a:t>
            </a:r>
            <a:r>
              <a:rPr sz="2000" spc="5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ade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e </a:t>
            </a:r>
            <a:r>
              <a:rPr sz="2000" spc="-5" dirty="0">
                <a:latin typeface="Times New Roman"/>
                <a:cs typeface="Times New Roman"/>
              </a:rPr>
              <a:t>se</a:t>
            </a:r>
            <a:r>
              <a:rPr sz="2000" spc="-1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u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2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ble 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dyna</a:t>
            </a:r>
            <a:r>
              <a:rPr sz="2000" spc="-2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ic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.In near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</a:t>
            </a:r>
            <a:r>
              <a:rPr sz="2000" dirty="0">
                <a:latin typeface="Times New Roman"/>
                <a:cs typeface="Times New Roman"/>
              </a:rPr>
              <a:t>uture this 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10" dirty="0">
                <a:latin typeface="Times New Roman"/>
                <a:cs typeface="Times New Roman"/>
              </a:rPr>
              <a:t>d</a:t>
            </a:r>
            <a:r>
              <a:rPr sz="2000" dirty="0">
                <a:latin typeface="Times New Roman"/>
                <a:cs typeface="Times New Roman"/>
              </a:rPr>
              <a:t>ule 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-1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ion can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0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h 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10" dirty="0">
                <a:latin typeface="Times New Roman"/>
                <a:cs typeface="Times New Roman"/>
              </a:rPr>
              <a:t>d</a:t>
            </a:r>
            <a:r>
              <a:rPr sz="2000" dirty="0">
                <a:latin typeface="Times New Roman"/>
                <a:cs typeface="Times New Roman"/>
              </a:rPr>
              <a:t>ule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1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uto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</a:t>
            </a:r>
            <a:r>
              <a:rPr sz="2000" spc="-10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essing</a:t>
            </a:r>
            <a:r>
              <a:rPr sz="2000" spc="-5" dirty="0">
                <a:latin typeface="Times New Roman"/>
                <a:cs typeface="Times New Roman"/>
              </a:rPr>
              <a:t> s</a:t>
            </a:r>
            <a:r>
              <a:rPr sz="2000" spc="-10" dirty="0">
                <a:latin typeface="Times New Roman"/>
                <a:cs typeface="Times New Roman"/>
              </a:rPr>
              <a:t>y</a:t>
            </a:r>
            <a:r>
              <a:rPr sz="2000" spc="-5" dirty="0">
                <a:latin typeface="Times New Roman"/>
                <a:cs typeface="Times New Roman"/>
              </a:rPr>
              <a:t>ste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.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sys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em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5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rain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d on 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2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</a:t>
            </a:r>
            <a:r>
              <a:rPr sz="2000" spc="-2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datase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. In </a:t>
            </a:r>
            <a:r>
              <a:rPr sz="2000" spc="-15" dirty="0">
                <a:latin typeface="Times New Roman"/>
                <a:cs typeface="Times New Roman"/>
              </a:rPr>
              <a:t>f</a:t>
            </a:r>
            <a:r>
              <a:rPr sz="2000" dirty="0">
                <a:latin typeface="Times New Roman"/>
                <a:cs typeface="Times New Roman"/>
              </a:rPr>
              <a:t>uture </a:t>
            </a:r>
            <a:r>
              <a:rPr sz="2000" spc="-1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5" dirty="0">
                <a:latin typeface="Times New Roman"/>
                <a:cs typeface="Times New Roman"/>
              </a:rPr>
              <a:t>f</a:t>
            </a:r>
            <a:r>
              <a:rPr sz="2000" dirty="0">
                <a:latin typeface="Times New Roman"/>
                <a:cs typeface="Times New Roman"/>
              </a:rPr>
              <a:t>tw</a:t>
            </a:r>
            <a:r>
              <a:rPr sz="2000" spc="-1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re c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n be </a:t>
            </a:r>
            <a:r>
              <a:rPr sz="2000" spc="-2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ade </a:t>
            </a:r>
            <a:r>
              <a:rPr sz="2000" spc="-10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uch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 n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w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spc="-5" dirty="0">
                <a:latin typeface="Times New Roman"/>
                <a:cs typeface="Times New Roman"/>
              </a:rPr>
              <a:t>st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date </a:t>
            </a:r>
            <a:r>
              <a:rPr sz="2000" spc="-1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hould </a:t>
            </a:r>
            <a:r>
              <a:rPr sz="2000" spc="-2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lso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take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p</a:t>
            </a:r>
            <a:r>
              <a:rPr sz="2000" spc="-1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rt 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traini</a:t>
            </a:r>
            <a:r>
              <a:rPr sz="2000" spc="-1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g data after</a:t>
            </a:r>
            <a:r>
              <a:rPr sz="2000" spc="-10" dirty="0">
                <a:latin typeface="Times New Roman"/>
                <a:cs typeface="Times New Roman"/>
              </a:rPr>
              <a:t> s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2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5" dirty="0">
                <a:latin typeface="Times New Roman"/>
                <a:cs typeface="Times New Roman"/>
              </a:rPr>
              <a:t> f</a:t>
            </a:r>
            <a:r>
              <a:rPr sz="2000" dirty="0">
                <a:latin typeface="Times New Roman"/>
                <a:cs typeface="Times New Roman"/>
              </a:rPr>
              <a:t>ix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5159" y="4505310"/>
            <a:ext cx="1266840" cy="2352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0795">
              <a:lnSpc>
                <a:spcPct val="100000"/>
              </a:lnSpc>
            </a:pPr>
            <a:r>
              <a:rPr spc="-5" dirty="0"/>
              <a:t>Cert</a:t>
            </a:r>
            <a:r>
              <a:rPr spc="5" dirty="0"/>
              <a:t>i</a:t>
            </a:r>
            <a:r>
              <a:rPr spc="-5" dirty="0"/>
              <a:t>fi</a:t>
            </a:r>
            <a:r>
              <a:rPr spc="-15" dirty="0"/>
              <a:t>c</a:t>
            </a:r>
            <a:r>
              <a:rPr spc="-5" dirty="0"/>
              <a:t>ate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092" y="1864355"/>
            <a:ext cx="11244580" cy="812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699"/>
              </a:lnSpc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10" dirty="0">
                <a:latin typeface="Calibri"/>
                <a:cs typeface="Calibri"/>
              </a:rPr>
              <a:t>ert</a:t>
            </a:r>
            <a:r>
              <a:rPr sz="1800" spc="-15" dirty="0">
                <a:latin typeface="Calibri"/>
                <a:cs typeface="Calibri"/>
              </a:rPr>
              <a:t>if</a:t>
            </a:r>
            <a:r>
              <a:rPr sz="1800" spc="-10" dirty="0">
                <a:latin typeface="Calibri"/>
                <a:cs typeface="Calibri"/>
              </a:rPr>
              <a:t>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Mr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YAN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400" b="1" spc="-5" dirty="0">
                <a:solidFill>
                  <a:srgbClr val="FF0000"/>
                </a:solidFill>
                <a:latin typeface="Calibri"/>
                <a:cs typeface="Calibri"/>
              </a:rPr>
              <a:t>OVT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14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alibri"/>
                <a:cs typeface="Calibri"/>
              </a:rPr>
              <a:t>CO</a:t>
            </a:r>
            <a:r>
              <a:rPr sz="1400" b="1" spc="-10" dirty="0">
                <a:solidFill>
                  <a:srgbClr val="FF0000"/>
                </a:solidFill>
                <a:latin typeface="Calibri"/>
                <a:cs typeface="Calibri"/>
              </a:rPr>
              <a:t>LL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EGE</a:t>
            </a:r>
            <a:r>
              <a:rPr sz="14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1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400" b="1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GG</a:t>
            </a:r>
            <a:r>
              <a:rPr sz="1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&amp;</a:t>
            </a:r>
            <a:r>
              <a:rPr sz="14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alibri"/>
                <a:cs typeface="Calibri"/>
              </a:rPr>
              <a:t>CE</a:t>
            </a:r>
            <a:r>
              <a:rPr sz="1400" b="1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AM</a:t>
            </a:r>
            <a:r>
              <a:rPr sz="1400" b="1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1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alibri"/>
                <a:cs typeface="Calibri"/>
              </a:rPr>
              <a:t>TECHNO</a:t>
            </a:r>
            <a:r>
              <a:rPr sz="1400" b="1" spc="-1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400" b="1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400" b="1" spc="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Calibri"/>
                <a:cs typeface="Calibri"/>
              </a:rPr>
              <a:t>regi</a:t>
            </a:r>
            <a:r>
              <a:rPr sz="1800" spc="-15" dirty="0">
                <a:latin typeface="Calibri"/>
                <a:cs typeface="Calibri"/>
              </a:rPr>
              <a:t>strat</a:t>
            </a:r>
            <a:r>
              <a:rPr sz="1800" spc="-5" dirty="0">
                <a:latin typeface="Calibri"/>
                <a:cs typeface="Calibri"/>
              </a:rPr>
              <a:t>io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um</a:t>
            </a:r>
            <a:r>
              <a:rPr sz="1800" spc="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er: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1511301100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24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2015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20" dirty="0">
                <a:latin typeface="Calibri"/>
                <a:cs typeface="Calibri"/>
              </a:rPr>
              <a:t>cc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ss</a:t>
            </a:r>
            <a:r>
              <a:rPr sz="1800" spc="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ly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comp</a:t>
            </a:r>
            <a:r>
              <a:rPr sz="1800" spc="-10" dirty="0">
                <a:latin typeface="Calibri"/>
                <a:cs typeface="Calibri"/>
              </a:rPr>
              <a:t>leted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0" dirty="0">
                <a:latin typeface="Calibri"/>
                <a:cs typeface="Calibri"/>
              </a:rPr>
              <a:t>roject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DIC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OA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AP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LICAT</a:t>
            </a:r>
            <a:r>
              <a:rPr sz="1800" spc="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STATU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MAC</a:t>
            </a: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INE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LEARNING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ITH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YT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5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ida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Mr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ANUBHAV</a:t>
            </a:r>
            <a:r>
              <a:rPr sz="1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CHATU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1800" spc="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4371" y="3691133"/>
            <a:ext cx="3136265" cy="147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5134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-------------------</a:t>
            </a:r>
            <a:r>
              <a:rPr sz="2000" spc="5" dirty="0">
                <a:latin typeface="Calibri"/>
                <a:cs typeface="Calibri"/>
              </a:rPr>
              <a:t>-</a:t>
            </a:r>
            <a:r>
              <a:rPr sz="2000" spc="-5" dirty="0">
                <a:latin typeface="Calibri"/>
                <a:cs typeface="Calibri"/>
              </a:rPr>
              <a:t>--------------------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195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Mr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ANUBHAV</a:t>
            </a:r>
            <a:r>
              <a:rPr sz="1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CHATU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1800" spc="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DI</a:t>
            </a:r>
            <a:endParaRPr sz="1800">
              <a:latin typeface="Calibri"/>
              <a:cs typeface="Calibri"/>
            </a:endParaRPr>
          </a:p>
          <a:p>
            <a:pPr marL="342900">
              <a:lnSpc>
                <a:spcPct val="100000"/>
              </a:lnSpc>
              <a:spcBef>
                <a:spcPts val="280"/>
              </a:spcBef>
            </a:pPr>
            <a:r>
              <a:rPr sz="2000" b="1" spc="-5" dirty="0">
                <a:latin typeface="Calibri"/>
                <a:cs typeface="Calibri"/>
              </a:rPr>
              <a:t>Globsy</a:t>
            </a:r>
            <a:r>
              <a:rPr sz="2000" b="1" dirty="0">
                <a:latin typeface="Calibri"/>
                <a:cs typeface="Calibri"/>
              </a:rPr>
              <a:t>n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Calibri"/>
                <a:cs typeface="Calibri"/>
              </a:rPr>
              <a:t>Fin</a:t>
            </a:r>
            <a:r>
              <a:rPr sz="2000" b="1" spc="-10" dirty="0">
                <a:latin typeface="Calibri"/>
                <a:cs typeface="Calibri"/>
              </a:rPr>
              <a:t>i</a:t>
            </a:r>
            <a:r>
              <a:rPr sz="2000" b="1" dirty="0">
                <a:latin typeface="Calibri"/>
                <a:cs typeface="Calibri"/>
              </a:rPr>
              <a:t>shing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Calibri"/>
                <a:cs typeface="Calibri"/>
              </a:rPr>
              <a:t>S</a:t>
            </a:r>
            <a:r>
              <a:rPr sz="2000" b="1" spc="-15" dirty="0">
                <a:latin typeface="Calibri"/>
                <a:cs typeface="Calibri"/>
              </a:rPr>
              <a:t>c</a:t>
            </a:r>
            <a:r>
              <a:rPr sz="2000" b="1" dirty="0">
                <a:latin typeface="Calibri"/>
                <a:cs typeface="Calibri"/>
              </a:rPr>
              <a:t>h</a:t>
            </a:r>
            <a:r>
              <a:rPr sz="2000" b="1" spc="-10" dirty="0">
                <a:latin typeface="Calibri"/>
                <a:cs typeface="Calibri"/>
              </a:rPr>
              <a:t>o</a:t>
            </a:r>
            <a:r>
              <a:rPr sz="2000" b="1" dirty="0">
                <a:latin typeface="Calibri"/>
                <a:cs typeface="Calibri"/>
              </a:rPr>
              <a:t>ol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5159" y="4505310"/>
            <a:ext cx="1266840" cy="2352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0795">
              <a:lnSpc>
                <a:spcPct val="100000"/>
              </a:lnSpc>
            </a:pPr>
            <a:r>
              <a:rPr spc="-5" dirty="0"/>
              <a:t>Cert</a:t>
            </a:r>
            <a:r>
              <a:rPr spc="5" dirty="0"/>
              <a:t>i</a:t>
            </a:r>
            <a:r>
              <a:rPr spc="-5" dirty="0"/>
              <a:t>fi</a:t>
            </a:r>
            <a:r>
              <a:rPr spc="-15" dirty="0"/>
              <a:t>c</a:t>
            </a:r>
            <a:r>
              <a:rPr spc="-5" dirty="0"/>
              <a:t>ate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092" y="1864355"/>
            <a:ext cx="11381105" cy="812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1699"/>
              </a:lnSpc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10" dirty="0">
                <a:latin typeface="Calibri"/>
                <a:cs typeface="Calibri"/>
              </a:rPr>
              <a:t>ert</a:t>
            </a:r>
            <a:r>
              <a:rPr sz="1800" spc="-15" dirty="0">
                <a:latin typeface="Calibri"/>
                <a:cs typeface="Calibri"/>
              </a:rPr>
              <a:t>if</a:t>
            </a:r>
            <a:r>
              <a:rPr sz="1800" spc="-10" dirty="0">
                <a:latin typeface="Calibri"/>
                <a:cs typeface="Calibri"/>
              </a:rPr>
              <a:t>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Mr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SURYA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IDAS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400" b="1" spc="-5" dirty="0">
                <a:solidFill>
                  <a:srgbClr val="FF0000"/>
                </a:solidFill>
                <a:latin typeface="Calibri"/>
                <a:cs typeface="Calibri"/>
              </a:rPr>
              <a:t>OVT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14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alibri"/>
                <a:cs typeface="Calibri"/>
              </a:rPr>
              <a:t>CO</a:t>
            </a:r>
            <a:r>
              <a:rPr sz="1400" b="1" spc="-10" dirty="0">
                <a:solidFill>
                  <a:srgbClr val="FF0000"/>
                </a:solidFill>
                <a:latin typeface="Calibri"/>
                <a:cs typeface="Calibri"/>
              </a:rPr>
              <a:t>LL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EGE</a:t>
            </a:r>
            <a:r>
              <a:rPr sz="14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1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400" b="1" spc="-10" dirty="0">
                <a:solidFill>
                  <a:srgbClr val="FF0000"/>
                </a:solidFill>
                <a:latin typeface="Calibri"/>
                <a:cs typeface="Calibri"/>
              </a:rPr>
              <a:t>NG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&amp;</a:t>
            </a:r>
            <a:r>
              <a:rPr sz="14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alibri"/>
                <a:cs typeface="Calibri"/>
              </a:rPr>
              <a:t>CERAMI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1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alibri"/>
                <a:cs typeface="Calibri"/>
              </a:rPr>
              <a:t>TECH</a:t>
            </a:r>
            <a:r>
              <a:rPr sz="1400" b="1" spc="-1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400" b="1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400" b="1" spc="-1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400" b="1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400" b="1" spc="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Calibri"/>
                <a:cs typeface="Calibri"/>
              </a:rPr>
              <a:t>regi</a:t>
            </a:r>
            <a:r>
              <a:rPr sz="1800" spc="-15" dirty="0">
                <a:latin typeface="Calibri"/>
                <a:cs typeface="Calibri"/>
              </a:rPr>
              <a:t>strat</a:t>
            </a:r>
            <a:r>
              <a:rPr sz="1800" spc="-5" dirty="0">
                <a:latin typeface="Calibri"/>
                <a:cs typeface="Calibri"/>
              </a:rPr>
              <a:t>io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um</a:t>
            </a:r>
            <a:r>
              <a:rPr sz="1800" spc="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er: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1511</a:t>
            </a: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0110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37</a:t>
            </a: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2015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16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20" dirty="0">
                <a:latin typeface="Calibri"/>
                <a:cs typeface="Calibri"/>
              </a:rPr>
              <a:t>cc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ss</a:t>
            </a:r>
            <a:r>
              <a:rPr sz="1800" spc="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ly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comp</a:t>
            </a:r>
            <a:r>
              <a:rPr sz="1800" spc="-10" dirty="0">
                <a:latin typeface="Calibri"/>
                <a:cs typeface="Calibri"/>
              </a:rPr>
              <a:t>leted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0" dirty="0">
                <a:latin typeface="Calibri"/>
                <a:cs typeface="Calibri"/>
              </a:rPr>
              <a:t>roject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DIC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OA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AP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LICAT</a:t>
            </a:r>
            <a:r>
              <a:rPr sz="1800" spc="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STATU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MAC</a:t>
            </a: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INE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LEARNING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ITH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YT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5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ida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Mr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ANUBHAV</a:t>
            </a:r>
            <a:r>
              <a:rPr sz="1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CHATU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1800" spc="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4371" y="3691133"/>
            <a:ext cx="3136265" cy="147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5134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-------------------</a:t>
            </a:r>
            <a:r>
              <a:rPr sz="2000" spc="5" dirty="0">
                <a:latin typeface="Calibri"/>
                <a:cs typeface="Calibri"/>
              </a:rPr>
              <a:t>-</a:t>
            </a:r>
            <a:r>
              <a:rPr sz="2000" spc="-5" dirty="0">
                <a:latin typeface="Calibri"/>
                <a:cs typeface="Calibri"/>
              </a:rPr>
              <a:t>--------------------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195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Mr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ANUBHAV</a:t>
            </a:r>
            <a:r>
              <a:rPr sz="1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CHATU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1800" spc="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DI</a:t>
            </a:r>
            <a:endParaRPr sz="1800">
              <a:latin typeface="Calibri"/>
              <a:cs typeface="Calibri"/>
            </a:endParaRPr>
          </a:p>
          <a:p>
            <a:pPr marL="342900">
              <a:lnSpc>
                <a:spcPct val="100000"/>
              </a:lnSpc>
              <a:spcBef>
                <a:spcPts val="280"/>
              </a:spcBef>
            </a:pPr>
            <a:r>
              <a:rPr sz="2000" b="1" spc="-5" dirty="0">
                <a:latin typeface="Calibri"/>
                <a:cs typeface="Calibri"/>
              </a:rPr>
              <a:t>Globsy</a:t>
            </a:r>
            <a:r>
              <a:rPr sz="2000" b="1" dirty="0">
                <a:latin typeface="Calibri"/>
                <a:cs typeface="Calibri"/>
              </a:rPr>
              <a:t>n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Calibri"/>
                <a:cs typeface="Calibri"/>
              </a:rPr>
              <a:t>Fin</a:t>
            </a:r>
            <a:r>
              <a:rPr sz="2000" b="1" spc="-10" dirty="0">
                <a:latin typeface="Calibri"/>
                <a:cs typeface="Calibri"/>
              </a:rPr>
              <a:t>i</a:t>
            </a:r>
            <a:r>
              <a:rPr sz="2000" b="1" dirty="0">
                <a:latin typeface="Calibri"/>
                <a:cs typeface="Calibri"/>
              </a:rPr>
              <a:t>shing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Calibri"/>
                <a:cs typeface="Calibri"/>
              </a:rPr>
              <a:t>S</a:t>
            </a:r>
            <a:r>
              <a:rPr sz="2000" b="1" spc="-15" dirty="0">
                <a:latin typeface="Calibri"/>
                <a:cs typeface="Calibri"/>
              </a:rPr>
              <a:t>c</a:t>
            </a:r>
            <a:r>
              <a:rPr sz="2000" b="1" dirty="0">
                <a:latin typeface="Calibri"/>
                <a:cs typeface="Calibri"/>
              </a:rPr>
              <a:t>h</a:t>
            </a:r>
            <a:r>
              <a:rPr sz="2000" b="1" spc="-10" dirty="0">
                <a:latin typeface="Calibri"/>
                <a:cs typeface="Calibri"/>
              </a:rPr>
              <a:t>o</a:t>
            </a:r>
            <a:r>
              <a:rPr sz="2000" b="1" dirty="0">
                <a:latin typeface="Calibri"/>
                <a:cs typeface="Calibri"/>
              </a:rPr>
              <a:t>ol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365F8F"/>
                </a:solidFill>
                <a:latin typeface="Calibri"/>
                <a:cs typeface="Calibri"/>
              </a:rPr>
              <a:t>Projec</a:t>
            </a:r>
            <a:r>
              <a:rPr dirty="0">
                <a:solidFill>
                  <a:srgbClr val="365F8F"/>
                </a:solidFill>
                <a:latin typeface="Calibri"/>
                <a:cs typeface="Calibri"/>
              </a:rPr>
              <a:t>t</a:t>
            </a:r>
            <a:r>
              <a:rPr spc="-85" dirty="0">
                <a:solidFill>
                  <a:srgbClr val="365F8F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365F8F"/>
                </a:solidFill>
                <a:latin typeface="Calibri"/>
                <a:cs typeface="Calibri"/>
              </a:rPr>
              <a:t>Objective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1512" y="1494563"/>
            <a:ext cx="11149965" cy="3359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60325" indent="-228600">
              <a:lnSpc>
                <a:spcPct val="100000"/>
              </a:lnSpc>
              <a:buFont typeface="Symbol"/>
              <a:buChar char=""/>
              <a:tabLst>
                <a:tab pos="241300" algn="l"/>
              </a:tabLst>
            </a:pPr>
            <a:r>
              <a:rPr sz="1600" b="1" spc="-15" dirty="0">
                <a:latin typeface="Calibri"/>
                <a:cs typeface="Calibri"/>
              </a:rPr>
              <a:t>PR</a:t>
            </a:r>
            <a:r>
              <a:rPr sz="1600" b="1" spc="-10" dirty="0">
                <a:latin typeface="Calibri"/>
                <a:cs typeface="Calibri"/>
              </a:rPr>
              <a:t>OBLEM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STA</a:t>
            </a:r>
            <a:r>
              <a:rPr sz="1600" b="1" spc="-15" dirty="0">
                <a:latin typeface="Calibri"/>
                <a:cs typeface="Calibri"/>
              </a:rPr>
              <a:t>T</a:t>
            </a:r>
            <a:r>
              <a:rPr sz="1600" b="1" dirty="0">
                <a:latin typeface="Calibri"/>
                <a:cs typeface="Calibri"/>
              </a:rPr>
              <a:t>E</a:t>
            </a:r>
            <a:r>
              <a:rPr sz="1600" b="1" spc="-10" dirty="0">
                <a:latin typeface="Calibri"/>
                <a:cs typeface="Calibri"/>
              </a:rPr>
              <a:t>MENT:</a:t>
            </a:r>
            <a:r>
              <a:rPr sz="1600" b="1" dirty="0">
                <a:latin typeface="Times New Roman"/>
                <a:cs typeface="Times New Roman"/>
              </a:rPr>
              <a:t> </a:t>
            </a:r>
            <a:r>
              <a:rPr sz="1600" b="1" spc="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Multi</a:t>
            </a:r>
            <a:r>
              <a:rPr sz="1600" spc="0" dirty="0">
                <a:latin typeface="Times New Roman"/>
                <a:cs typeface="Times New Roman"/>
              </a:rPr>
              <a:t>c</a:t>
            </a:r>
            <a:r>
              <a:rPr sz="1600" spc="-10" dirty="0">
                <a:latin typeface="Times New Roman"/>
                <a:cs typeface="Times New Roman"/>
              </a:rPr>
              <a:t>lass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classi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ication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probl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for predicti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g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loan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ap</a:t>
            </a:r>
            <a:r>
              <a:rPr sz="1600" spc="-5" dirty="0">
                <a:latin typeface="Times New Roman"/>
                <a:cs typeface="Times New Roman"/>
              </a:rPr>
              <a:t>p</a:t>
            </a:r>
            <a:r>
              <a:rPr sz="1600" spc="-10" dirty="0">
                <a:latin typeface="Times New Roman"/>
                <a:cs typeface="Times New Roman"/>
              </a:rPr>
              <a:t>lication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stat</a:t>
            </a:r>
            <a:r>
              <a:rPr sz="1600" spc="-5" dirty="0">
                <a:latin typeface="Times New Roman"/>
                <a:cs typeface="Times New Roman"/>
              </a:rPr>
              <a:t>u</a:t>
            </a:r>
            <a:r>
              <a:rPr sz="1600" spc="-10" dirty="0">
                <a:latin typeface="Times New Roman"/>
                <a:cs typeface="Times New Roman"/>
              </a:rPr>
              <a:t>s</a:t>
            </a:r>
            <a:r>
              <a:rPr sz="1600" spc="-5" dirty="0">
                <a:latin typeface="Times New Roman"/>
                <a:cs typeface="Times New Roman"/>
              </a:rPr>
              <a:t> f</a:t>
            </a:r>
            <a:r>
              <a:rPr sz="1600" spc="-10" dirty="0">
                <a:latin typeface="Times New Roman"/>
                <a:cs typeface="Times New Roman"/>
              </a:rPr>
              <a:t>r</a:t>
            </a:r>
            <a:r>
              <a:rPr sz="1600" dirty="0">
                <a:latin typeface="Times New Roman"/>
                <a:cs typeface="Times New Roman"/>
              </a:rPr>
              <a:t>o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rich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10" dirty="0">
                <a:latin typeface="Times New Roman"/>
                <a:cs typeface="Times New Roman"/>
              </a:rPr>
              <a:t>taset.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T</a:t>
            </a:r>
            <a:r>
              <a:rPr sz="1600" spc="-10" dirty="0">
                <a:latin typeface="Times New Roman"/>
                <a:cs typeface="Times New Roman"/>
              </a:rPr>
              <a:t>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probl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 can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educed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 binary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classi</a:t>
            </a:r>
            <a:r>
              <a:rPr sz="1600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ication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probl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build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 </a:t>
            </a:r>
            <a:r>
              <a:rPr sz="1600" spc="0" dirty="0">
                <a:latin typeface="Times New Roman"/>
                <a:cs typeface="Times New Roman"/>
              </a:rPr>
              <a:t>l</a:t>
            </a:r>
            <a:r>
              <a:rPr sz="1600" spc="-10" dirty="0">
                <a:latin typeface="Times New Roman"/>
                <a:cs typeface="Times New Roman"/>
              </a:rPr>
              <a:t>oan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ap</a:t>
            </a:r>
            <a:r>
              <a:rPr sz="1600" spc="-5" dirty="0">
                <a:latin typeface="Times New Roman"/>
                <a:cs typeface="Times New Roman"/>
              </a:rPr>
              <a:t>p</a:t>
            </a:r>
            <a:r>
              <a:rPr sz="1600" spc="-10" dirty="0">
                <a:latin typeface="Times New Roman"/>
                <a:cs typeface="Times New Roman"/>
              </a:rPr>
              <a:t>ro</a:t>
            </a:r>
            <a:r>
              <a:rPr sz="1600" spc="-5" dirty="0">
                <a:latin typeface="Times New Roman"/>
                <a:cs typeface="Times New Roman"/>
              </a:rPr>
              <a:t>v</a:t>
            </a:r>
            <a:r>
              <a:rPr sz="1600" spc="-10" dirty="0">
                <a:latin typeface="Times New Roman"/>
                <a:cs typeface="Times New Roman"/>
              </a:rPr>
              <a:t>al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</a:t>
            </a:r>
            <a:r>
              <a:rPr sz="1600" spc="25" dirty="0">
                <a:latin typeface="Times New Roman"/>
                <a:cs typeface="Times New Roman"/>
              </a:rPr>
              <a:t>e</a:t>
            </a:r>
            <a:r>
              <a:rPr sz="1600" spc="-15" dirty="0">
                <a:latin typeface="Times New Roman"/>
                <a:cs typeface="Times New Roman"/>
              </a:rPr>
              <a:t>-</a:t>
            </a:r>
            <a:r>
              <a:rPr sz="1600" spc="-5" dirty="0">
                <a:latin typeface="Times New Roman"/>
                <a:cs typeface="Times New Roman"/>
              </a:rPr>
              <a:t>c</a:t>
            </a:r>
            <a:r>
              <a:rPr sz="1600" spc="-10" dirty="0">
                <a:latin typeface="Times New Roman"/>
                <a:cs typeface="Times New Roman"/>
              </a:rPr>
              <a:t>heck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</a:t>
            </a:r>
            <a:r>
              <a:rPr sz="1600" spc="-20" dirty="0">
                <a:latin typeface="Times New Roman"/>
                <a:cs typeface="Times New Roman"/>
              </a:rPr>
              <a:t>y</a:t>
            </a:r>
            <a:r>
              <a:rPr sz="1600" spc="-15" dirty="0">
                <a:latin typeface="Times New Roman"/>
                <a:cs typeface="Times New Roman"/>
              </a:rPr>
              <a:t>st</a:t>
            </a:r>
            <a:r>
              <a:rPr sz="1600" dirty="0">
                <a:latin typeface="Times New Roman"/>
                <a:cs typeface="Times New Roman"/>
              </a:rPr>
              <a:t>e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for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</a:t>
            </a:r>
            <a:r>
              <a:rPr sz="1600" spc="-5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tential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cust</a:t>
            </a:r>
            <a:r>
              <a:rPr sz="1600" spc="0" dirty="0">
                <a:latin typeface="Times New Roman"/>
                <a:cs typeface="Times New Roman"/>
              </a:rPr>
              <a:t>o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er</a:t>
            </a:r>
            <a:r>
              <a:rPr sz="1600" spc="-5" dirty="0">
                <a:latin typeface="Times New Roman"/>
                <a:cs typeface="Times New Roman"/>
              </a:rPr>
              <a:t>s.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4"/>
              </a:spcBef>
              <a:buFont typeface="Symbol"/>
              <a:buChar char=""/>
            </a:pPr>
            <a:endParaRPr sz="2100">
              <a:latin typeface="Times New Roman"/>
              <a:cs typeface="Times New Roman"/>
            </a:endParaRPr>
          </a:p>
          <a:p>
            <a:pPr marL="241300" marR="38100" indent="-228600">
              <a:lnSpc>
                <a:spcPct val="95900"/>
              </a:lnSpc>
              <a:buFont typeface="Symbol"/>
              <a:buChar char=""/>
              <a:tabLst>
                <a:tab pos="241300" algn="l"/>
              </a:tabLst>
            </a:pPr>
            <a:r>
              <a:rPr sz="1600" b="1" spc="-25" dirty="0">
                <a:latin typeface="Arial"/>
                <a:cs typeface="Arial"/>
              </a:rPr>
              <a:t>O</a:t>
            </a:r>
            <a:r>
              <a:rPr sz="1600" b="1" spc="-20" dirty="0">
                <a:latin typeface="Arial"/>
                <a:cs typeface="Arial"/>
              </a:rPr>
              <a:t>BJE</a:t>
            </a:r>
            <a:r>
              <a:rPr sz="1600" b="1" spc="-5" dirty="0">
                <a:latin typeface="Arial"/>
                <a:cs typeface="Arial"/>
              </a:rPr>
              <a:t>C</a:t>
            </a:r>
            <a:r>
              <a:rPr sz="1600" b="1" spc="-10" dirty="0">
                <a:latin typeface="Arial"/>
                <a:cs typeface="Arial"/>
              </a:rPr>
              <a:t>TIVE:</a:t>
            </a:r>
            <a:r>
              <a:rPr sz="1600" b="1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h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</a:t>
            </a:r>
            <a:r>
              <a:rPr sz="1600" dirty="0">
                <a:latin typeface="Times New Roman"/>
                <a:cs typeface="Times New Roman"/>
              </a:rPr>
              <a:t>i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</a:t>
            </a:r>
            <a:r>
              <a:rPr sz="1600" spc="-5" dirty="0">
                <a:latin typeface="Times New Roman"/>
                <a:cs typeface="Times New Roman"/>
              </a:rPr>
              <a:t>b</a:t>
            </a:r>
            <a:r>
              <a:rPr sz="1600" spc="-10" dirty="0">
                <a:latin typeface="Times New Roman"/>
                <a:cs typeface="Times New Roman"/>
              </a:rPr>
              <a:t>jective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</a:t>
            </a:r>
            <a:r>
              <a:rPr sz="1600" spc="-10" dirty="0">
                <a:latin typeface="Times New Roman"/>
                <a:cs typeface="Times New Roman"/>
              </a:rPr>
              <a:t>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ba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king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-20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viron</a:t>
            </a:r>
            <a:r>
              <a:rPr sz="1600" spc="-40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nt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spc="-5" dirty="0">
                <a:latin typeface="Times New Roman"/>
                <a:cs typeface="Times New Roman"/>
              </a:rPr>
              <a:t> in</a:t>
            </a:r>
            <a:r>
              <a:rPr sz="1600" spc="-10" dirty="0">
                <a:latin typeface="Times New Roman"/>
                <a:cs typeface="Times New Roman"/>
              </a:rPr>
              <a:t>vest</a:t>
            </a:r>
            <a:r>
              <a:rPr sz="1600" spc="-5" dirty="0">
                <a:latin typeface="Times New Roman"/>
                <a:cs typeface="Times New Roman"/>
              </a:rPr>
              <a:t> t</a:t>
            </a:r>
            <a:r>
              <a:rPr sz="1600" spc="0" dirty="0">
                <a:latin typeface="Times New Roman"/>
                <a:cs typeface="Times New Roman"/>
              </a:rPr>
              <a:t>h</a:t>
            </a:r>
            <a:r>
              <a:rPr sz="1600" spc="-10" dirty="0">
                <a:latin typeface="Times New Roman"/>
                <a:cs typeface="Times New Roman"/>
              </a:rPr>
              <a:t>eir assets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</a:t>
            </a:r>
            <a:r>
              <a:rPr sz="1600" dirty="0">
                <a:latin typeface="Times New Roman"/>
                <a:cs typeface="Times New Roman"/>
              </a:rPr>
              <a:t> s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ha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ds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w</a:t>
            </a:r>
            <a:r>
              <a:rPr sz="1600" spc="-10" dirty="0">
                <a:latin typeface="Times New Roman"/>
                <a:cs typeface="Times New Roman"/>
              </a:rPr>
              <a:t>here </a:t>
            </a:r>
            <a:r>
              <a:rPr sz="1600" spc="-5" dirty="0">
                <a:latin typeface="Times New Roman"/>
                <a:cs typeface="Times New Roman"/>
              </a:rPr>
              <a:t>it i</a:t>
            </a:r>
            <a:r>
              <a:rPr sz="1600" dirty="0">
                <a:latin typeface="Times New Roman"/>
                <a:cs typeface="Times New Roman"/>
              </a:rPr>
              <a:t>s</a:t>
            </a:r>
            <a:r>
              <a:rPr sz="1600" spc="-5" dirty="0">
                <a:latin typeface="Times New Roman"/>
                <a:cs typeface="Times New Roman"/>
              </a:rPr>
              <a:t>.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0" dirty="0">
                <a:latin typeface="Times New Roman"/>
                <a:cs typeface="Times New Roman"/>
              </a:rPr>
              <a:t>oday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spc="0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y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bank</a:t>
            </a:r>
            <a:r>
              <a:rPr sz="1600" spc="-15" dirty="0">
                <a:latin typeface="Times New Roman"/>
                <a:cs typeface="Times New Roman"/>
              </a:rPr>
              <a:t>s/</a:t>
            </a:r>
            <a:r>
              <a:rPr sz="1600" dirty="0">
                <a:latin typeface="Times New Roman"/>
                <a:cs typeface="Times New Roman"/>
              </a:rPr>
              <a:t>f</a:t>
            </a:r>
            <a:r>
              <a:rPr sz="1600" spc="-20" dirty="0">
                <a:latin typeface="Times New Roman"/>
                <a:cs typeface="Times New Roman"/>
              </a:rPr>
              <a:t>i</a:t>
            </a:r>
            <a:r>
              <a:rPr sz="1600" spc="-10" dirty="0">
                <a:latin typeface="Times New Roman"/>
                <a:cs typeface="Times New Roman"/>
              </a:rPr>
              <a:t>nancial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0" dirty="0">
                <a:latin typeface="Times New Roman"/>
                <a:cs typeface="Times New Roman"/>
              </a:rPr>
              <a:t>p</a:t>
            </a:r>
            <a:r>
              <a:rPr sz="1600" spc="-10" dirty="0">
                <a:latin typeface="Times New Roman"/>
                <a:cs typeface="Times New Roman"/>
              </a:rPr>
              <a:t>anies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appro</a:t>
            </a:r>
            <a:r>
              <a:rPr sz="1600" spc="-5" dirty="0">
                <a:latin typeface="Times New Roman"/>
                <a:cs typeface="Times New Roman"/>
              </a:rPr>
              <a:t>v</a:t>
            </a:r>
            <a:r>
              <a:rPr sz="1600" spc="-10" dirty="0">
                <a:latin typeface="Times New Roman"/>
                <a:cs typeface="Times New Roman"/>
              </a:rPr>
              <a:t>es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loan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after a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regress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process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veri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ication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and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vali</a:t>
            </a:r>
            <a:r>
              <a:rPr sz="1600" spc="-5" dirty="0">
                <a:latin typeface="Times New Roman"/>
                <a:cs typeface="Times New Roman"/>
              </a:rPr>
              <a:t>d</a:t>
            </a:r>
            <a:r>
              <a:rPr sz="1600" spc="-10" dirty="0">
                <a:latin typeface="Times New Roman"/>
                <a:cs typeface="Times New Roman"/>
              </a:rPr>
              <a:t>ation b</a:t>
            </a:r>
            <a:r>
              <a:rPr sz="1600" spc="-5" dirty="0">
                <a:latin typeface="Times New Roman"/>
                <a:cs typeface="Times New Roman"/>
              </a:rPr>
              <a:t>ut </a:t>
            </a:r>
            <a:r>
              <a:rPr sz="1600" spc="-10" dirty="0">
                <a:latin typeface="Times New Roman"/>
                <a:cs typeface="Times New Roman"/>
              </a:rPr>
              <a:t>stil</a:t>
            </a:r>
            <a:r>
              <a:rPr sz="1600" spc="-5" dirty="0">
                <a:latin typeface="Times New Roman"/>
                <a:cs typeface="Times New Roman"/>
              </a:rPr>
              <a:t>l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there is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no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s</a:t>
            </a:r>
            <a:r>
              <a:rPr sz="1600" spc="-10" dirty="0">
                <a:latin typeface="Times New Roman"/>
                <a:cs typeface="Times New Roman"/>
              </a:rPr>
              <a:t>urety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40" dirty="0">
                <a:latin typeface="Times New Roman"/>
                <a:cs typeface="Times New Roman"/>
              </a:rPr>
              <a:t>w</a:t>
            </a:r>
            <a:r>
              <a:rPr sz="1600" spc="-10" dirty="0">
                <a:latin typeface="Times New Roman"/>
                <a:cs typeface="Times New Roman"/>
              </a:rPr>
              <a:t>hether </a:t>
            </a:r>
            <a:r>
              <a:rPr sz="1600" spc="0" dirty="0">
                <a:latin typeface="Times New Roman"/>
                <a:cs typeface="Times New Roman"/>
              </a:rPr>
              <a:t>t</a:t>
            </a:r>
            <a:r>
              <a:rPr sz="1600" spc="-10" dirty="0">
                <a:latin typeface="Times New Roman"/>
                <a:cs typeface="Times New Roman"/>
              </a:rPr>
              <a:t>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cho</a:t>
            </a:r>
            <a:r>
              <a:rPr sz="1600" spc="-15" dirty="0">
                <a:latin typeface="Times New Roman"/>
                <a:cs typeface="Times New Roman"/>
              </a:rPr>
              <a:t>se</a:t>
            </a:r>
            <a:r>
              <a:rPr sz="1600" spc="-10" dirty="0">
                <a:latin typeface="Times New Roman"/>
                <a:cs typeface="Times New Roman"/>
              </a:rPr>
              <a:t>n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ap</a:t>
            </a:r>
            <a:r>
              <a:rPr sz="1600" spc="-5" dirty="0">
                <a:latin typeface="Times New Roman"/>
                <a:cs typeface="Times New Roman"/>
              </a:rPr>
              <a:t>pl</a:t>
            </a:r>
            <a:r>
              <a:rPr sz="1600" spc="0" dirty="0">
                <a:latin typeface="Times New Roman"/>
                <a:cs typeface="Times New Roman"/>
              </a:rPr>
              <a:t>i</a:t>
            </a:r>
            <a:r>
              <a:rPr sz="1600" spc="-10" dirty="0">
                <a:latin typeface="Times New Roman"/>
                <a:cs typeface="Times New Roman"/>
              </a:rPr>
              <a:t>cant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deservi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ight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ap</a:t>
            </a:r>
            <a:r>
              <a:rPr sz="1600" spc="-5" dirty="0">
                <a:latin typeface="Times New Roman"/>
                <a:cs typeface="Times New Roman"/>
              </a:rPr>
              <a:t>p</a:t>
            </a:r>
            <a:r>
              <a:rPr sz="1600" spc="-10" dirty="0">
                <a:latin typeface="Times New Roman"/>
                <a:cs typeface="Times New Roman"/>
              </a:rPr>
              <a:t>licant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</a:t>
            </a:r>
            <a:r>
              <a:rPr sz="1600" spc="-5" dirty="0">
                <a:latin typeface="Times New Roman"/>
                <a:cs typeface="Times New Roman"/>
              </a:rPr>
              <a:t>ut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all applicants.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T</a:t>
            </a:r>
            <a:r>
              <a:rPr sz="1600" spc="-10" dirty="0">
                <a:latin typeface="Times New Roman"/>
                <a:cs typeface="Times New Roman"/>
              </a:rPr>
              <a:t>hr</a:t>
            </a:r>
            <a:r>
              <a:rPr sz="1600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ugh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this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s</a:t>
            </a:r>
            <a:r>
              <a:rPr sz="1600" spc="-20" dirty="0">
                <a:latin typeface="Times New Roman"/>
                <a:cs typeface="Times New Roman"/>
              </a:rPr>
              <a:t>y</a:t>
            </a:r>
            <a:r>
              <a:rPr sz="1600" spc="-15" dirty="0">
                <a:latin typeface="Times New Roman"/>
                <a:cs typeface="Times New Roman"/>
              </a:rPr>
              <a:t>st</a:t>
            </a:r>
            <a:r>
              <a:rPr sz="1600" dirty="0">
                <a:latin typeface="Times New Roman"/>
                <a:cs typeface="Times New Roman"/>
              </a:rPr>
              <a:t>e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can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pre</a:t>
            </a:r>
            <a:r>
              <a:rPr sz="1600" spc="-5" dirty="0">
                <a:latin typeface="Times New Roman"/>
                <a:cs typeface="Times New Roman"/>
              </a:rPr>
              <a:t>d</a:t>
            </a:r>
            <a:r>
              <a:rPr sz="1600" spc="-10" dirty="0">
                <a:latin typeface="Times New Roman"/>
                <a:cs typeface="Times New Roman"/>
              </a:rPr>
              <a:t>ict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w</a:t>
            </a:r>
            <a:r>
              <a:rPr sz="1600" spc="-10" dirty="0">
                <a:latin typeface="Times New Roman"/>
                <a:cs typeface="Times New Roman"/>
              </a:rPr>
              <a:t>hether that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pa</a:t>
            </a:r>
            <a:r>
              <a:rPr sz="1600" spc="-5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ticular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applicant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sa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or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</a:t>
            </a:r>
            <a:r>
              <a:rPr sz="1600" spc="-5" dirty="0">
                <a:latin typeface="Times New Roman"/>
                <a:cs typeface="Times New Roman"/>
              </a:rPr>
              <a:t>ot </a:t>
            </a:r>
            <a:r>
              <a:rPr sz="1600" spc="-10" dirty="0">
                <a:latin typeface="Times New Roman"/>
                <a:cs typeface="Times New Roman"/>
              </a:rPr>
              <a:t>and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w</a:t>
            </a:r>
            <a:r>
              <a:rPr sz="1600" spc="-10" dirty="0">
                <a:latin typeface="Times New Roman"/>
                <a:cs typeface="Times New Roman"/>
              </a:rPr>
              <a:t>hole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process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vali</a:t>
            </a:r>
            <a:r>
              <a:rPr sz="1600" spc="-5" dirty="0">
                <a:latin typeface="Times New Roman"/>
                <a:cs typeface="Times New Roman"/>
              </a:rPr>
              <a:t>d</a:t>
            </a:r>
            <a:r>
              <a:rPr sz="1600" spc="-10" dirty="0">
                <a:latin typeface="Times New Roman"/>
                <a:cs typeface="Times New Roman"/>
              </a:rPr>
              <a:t>ation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 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eatures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dirty="0">
                <a:latin typeface="Times New Roman"/>
                <a:cs typeface="Times New Roman"/>
              </a:rPr>
              <a:t>u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0" dirty="0">
                <a:latin typeface="Times New Roman"/>
                <a:cs typeface="Times New Roman"/>
              </a:rPr>
              <a:t>o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ated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by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10" dirty="0">
                <a:latin typeface="Times New Roman"/>
                <a:cs typeface="Times New Roman"/>
              </a:rPr>
              <a:t>chine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lea</a:t>
            </a:r>
            <a:r>
              <a:rPr sz="1600" spc="-20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ning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tech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ique. 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dis</a:t>
            </a:r>
            <a:r>
              <a:rPr sz="1600" spc="50" dirty="0">
                <a:latin typeface="Times New Roman"/>
                <a:cs typeface="Times New Roman"/>
              </a:rPr>
              <a:t>a</a:t>
            </a:r>
            <a:r>
              <a:rPr sz="1600" spc="-10" dirty="0">
                <a:latin typeface="Times New Roman"/>
                <a:cs typeface="Times New Roman"/>
              </a:rPr>
              <a:t>dvantage</a:t>
            </a:r>
            <a:r>
              <a:rPr sz="1600" spc="-5" dirty="0">
                <a:latin typeface="Times New Roman"/>
                <a:cs typeface="Times New Roman"/>
              </a:rPr>
              <a:t> o</a:t>
            </a:r>
            <a:r>
              <a:rPr sz="1600" spc="-10" dirty="0">
                <a:latin typeface="Times New Roman"/>
                <a:cs typeface="Times New Roman"/>
              </a:rPr>
              <a:t>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this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4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odel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-5" dirty="0">
                <a:latin typeface="Times New Roman"/>
                <a:cs typeface="Times New Roman"/>
              </a:rPr>
              <a:t>t it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e</a:t>
            </a:r>
            <a:r>
              <a:rPr sz="1600" spc="-4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phasi</a:t>
            </a:r>
            <a:r>
              <a:rPr sz="1600" dirty="0">
                <a:latin typeface="Times New Roman"/>
                <a:cs typeface="Times New Roman"/>
              </a:rPr>
              <a:t>z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di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fe</a:t>
            </a:r>
            <a:r>
              <a:rPr sz="1600" spc="-20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ent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weig</a:t>
            </a:r>
            <a:r>
              <a:rPr sz="1600" spc="-5" dirty="0">
                <a:latin typeface="Times New Roman"/>
                <a:cs typeface="Times New Roman"/>
              </a:rPr>
              <a:t>h</a:t>
            </a:r>
            <a:r>
              <a:rPr sz="1600" spc="-10" dirty="0">
                <a:latin typeface="Times New Roman"/>
                <a:cs typeface="Times New Roman"/>
              </a:rPr>
              <a:t>ts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10" dirty="0">
                <a:latin typeface="Times New Roman"/>
                <a:cs typeface="Times New Roman"/>
              </a:rPr>
              <a:t>ch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factor but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re</a:t>
            </a:r>
            <a:r>
              <a:rPr sz="1600" spc="-5" dirty="0">
                <a:latin typeface="Times New Roman"/>
                <a:cs typeface="Times New Roman"/>
              </a:rPr>
              <a:t>al </a:t>
            </a:r>
            <a:r>
              <a:rPr sz="1600" spc="-10" dirty="0">
                <a:latin typeface="Times New Roman"/>
                <a:cs typeface="Times New Roman"/>
              </a:rPr>
              <a:t>life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s</a:t>
            </a:r>
            <a:r>
              <a:rPr sz="1600" spc="0" dirty="0">
                <a:latin typeface="Times New Roman"/>
                <a:cs typeface="Times New Roman"/>
              </a:rPr>
              <a:t>o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et</a:t>
            </a:r>
            <a:r>
              <a:rPr sz="1600" spc="10" dirty="0">
                <a:latin typeface="Times New Roman"/>
                <a:cs typeface="Times New Roman"/>
              </a:rPr>
              <a:t>i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lo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-10" dirty="0">
                <a:latin typeface="Times New Roman"/>
                <a:cs typeface="Times New Roman"/>
              </a:rPr>
              <a:t>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can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appro</a:t>
            </a:r>
            <a:r>
              <a:rPr sz="1600" spc="-5" dirty="0">
                <a:latin typeface="Times New Roman"/>
                <a:cs typeface="Times New Roman"/>
              </a:rPr>
              <a:t>v</a:t>
            </a:r>
            <a:r>
              <a:rPr sz="1600" spc="-10" dirty="0">
                <a:latin typeface="Times New Roman"/>
                <a:cs typeface="Times New Roman"/>
              </a:rPr>
              <a:t>ed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on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basis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sin</a:t>
            </a:r>
            <a:r>
              <a:rPr sz="1600" spc="-10" dirty="0">
                <a:latin typeface="Times New Roman"/>
                <a:cs typeface="Times New Roman"/>
              </a:rPr>
              <a:t>gle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str</a:t>
            </a:r>
            <a:r>
              <a:rPr sz="1600" spc="-5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ng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factor onl</a:t>
            </a:r>
            <a:r>
              <a:rPr sz="1600" spc="-20" dirty="0">
                <a:latin typeface="Times New Roman"/>
                <a:cs typeface="Times New Roman"/>
              </a:rPr>
              <a:t>y</a:t>
            </a:r>
            <a:r>
              <a:rPr sz="1600" spc="-5" dirty="0">
                <a:latin typeface="Times New Roman"/>
                <a:cs typeface="Times New Roman"/>
              </a:rPr>
              <a:t>,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w</a:t>
            </a:r>
            <a:r>
              <a:rPr sz="1600" spc="-10" dirty="0">
                <a:latin typeface="Times New Roman"/>
                <a:cs typeface="Times New Roman"/>
              </a:rPr>
              <a:t>hich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</a:t>
            </a:r>
            <a:r>
              <a:rPr sz="1600" spc="-5" dirty="0">
                <a:latin typeface="Times New Roman"/>
                <a:cs typeface="Times New Roman"/>
              </a:rPr>
              <a:t>ot </a:t>
            </a:r>
            <a:r>
              <a:rPr sz="1600" spc="-10" dirty="0">
                <a:latin typeface="Times New Roman"/>
                <a:cs typeface="Times New Roman"/>
              </a:rPr>
              <a:t>p</a:t>
            </a:r>
            <a:r>
              <a:rPr sz="1600" spc="-5" dirty="0">
                <a:latin typeface="Times New Roman"/>
                <a:cs typeface="Times New Roman"/>
              </a:rPr>
              <a:t>o</a:t>
            </a:r>
            <a:r>
              <a:rPr sz="1600" spc="-15" dirty="0">
                <a:latin typeface="Times New Roman"/>
                <a:cs typeface="Times New Roman"/>
              </a:rPr>
              <a:t>s</a:t>
            </a:r>
            <a:r>
              <a:rPr sz="1600" spc="-10" dirty="0">
                <a:latin typeface="Times New Roman"/>
                <a:cs typeface="Times New Roman"/>
              </a:rPr>
              <a:t>s</a:t>
            </a:r>
            <a:r>
              <a:rPr sz="1600" spc="-20" dirty="0">
                <a:latin typeface="Times New Roman"/>
                <a:cs typeface="Times New Roman"/>
              </a:rPr>
              <a:t>i</a:t>
            </a:r>
            <a:r>
              <a:rPr sz="1600" spc="-10" dirty="0">
                <a:latin typeface="Times New Roman"/>
                <a:cs typeface="Times New Roman"/>
              </a:rPr>
              <a:t>ble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through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this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s</a:t>
            </a:r>
            <a:r>
              <a:rPr sz="1600" spc="-20" dirty="0">
                <a:latin typeface="Times New Roman"/>
                <a:cs typeface="Times New Roman"/>
              </a:rPr>
              <a:t>y</a:t>
            </a:r>
            <a:r>
              <a:rPr sz="1600" spc="-15" dirty="0">
                <a:latin typeface="Times New Roman"/>
                <a:cs typeface="Times New Roman"/>
              </a:rPr>
              <a:t>st</a:t>
            </a:r>
            <a:r>
              <a:rPr sz="1600" dirty="0">
                <a:latin typeface="Times New Roman"/>
                <a:cs typeface="Times New Roman"/>
              </a:rPr>
              <a:t>e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.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L</a:t>
            </a:r>
            <a:r>
              <a:rPr sz="1600" spc="-10" dirty="0">
                <a:latin typeface="Times New Roman"/>
                <a:cs typeface="Times New Roman"/>
              </a:rPr>
              <a:t>oan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P</a:t>
            </a:r>
            <a:r>
              <a:rPr sz="1600" spc="-10" dirty="0">
                <a:latin typeface="Times New Roman"/>
                <a:cs typeface="Times New Roman"/>
              </a:rPr>
              <a:t>redic</a:t>
            </a:r>
            <a:r>
              <a:rPr sz="1600" spc="0" dirty="0">
                <a:latin typeface="Times New Roman"/>
                <a:cs typeface="Times New Roman"/>
              </a:rPr>
              <a:t>t</a:t>
            </a:r>
            <a:r>
              <a:rPr sz="1600" spc="-10" dirty="0">
                <a:latin typeface="Times New Roman"/>
                <a:cs typeface="Times New Roman"/>
              </a:rPr>
              <a:t>ion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very hel</a:t>
            </a:r>
            <a:r>
              <a:rPr sz="1600" spc="-5" dirty="0">
                <a:latin typeface="Times New Roman"/>
                <a:cs typeface="Times New Roman"/>
              </a:rPr>
              <a:t>pf</a:t>
            </a:r>
            <a:r>
              <a:rPr sz="1600" spc="-10" dirty="0">
                <a:latin typeface="Times New Roman"/>
                <a:cs typeface="Times New Roman"/>
              </a:rPr>
              <a:t>ul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for 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4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pl</a:t>
            </a:r>
            <a:r>
              <a:rPr sz="1600" spc="0" dirty="0">
                <a:latin typeface="Times New Roman"/>
                <a:cs typeface="Times New Roman"/>
              </a:rPr>
              <a:t>o</a:t>
            </a:r>
            <a:r>
              <a:rPr sz="1600" spc="-20" dirty="0">
                <a:latin typeface="Times New Roman"/>
                <a:cs typeface="Times New Roman"/>
              </a:rPr>
              <a:t>y</a:t>
            </a:r>
            <a:r>
              <a:rPr sz="1600" spc="-10" dirty="0">
                <a:latin typeface="Times New Roman"/>
                <a:cs typeface="Times New Roman"/>
              </a:rPr>
              <a:t>ee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-10" dirty="0">
                <a:latin typeface="Times New Roman"/>
                <a:cs typeface="Times New Roman"/>
              </a:rPr>
              <a:t>nks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as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wel</a:t>
            </a:r>
            <a:r>
              <a:rPr sz="1600" spc="-5" dirty="0">
                <a:latin typeface="Times New Roman"/>
                <a:cs typeface="Times New Roman"/>
              </a:rPr>
              <a:t>l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</a:t>
            </a:r>
            <a:r>
              <a:rPr sz="1600" spc="-5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r </a:t>
            </a:r>
            <a:r>
              <a:rPr sz="1600" spc="0" dirty="0">
                <a:latin typeface="Times New Roman"/>
                <a:cs typeface="Times New Roman"/>
              </a:rPr>
              <a:t>t</a:t>
            </a:r>
            <a:r>
              <a:rPr sz="1600" spc="-10" dirty="0">
                <a:latin typeface="Times New Roman"/>
                <a:cs typeface="Times New Roman"/>
              </a:rPr>
              <a:t>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applicant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also.</a:t>
            </a:r>
            <a:endParaRPr sz="1600">
              <a:latin typeface="Times New Roman"/>
              <a:cs typeface="Times New Roman"/>
            </a:endParaRPr>
          </a:p>
          <a:p>
            <a:pPr marL="241300" marR="5080" indent="2081530">
              <a:lnSpc>
                <a:spcPts val="1839"/>
              </a:lnSpc>
              <a:spcBef>
                <a:spcPts val="45"/>
              </a:spcBef>
            </a:pP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dirty="0">
                <a:latin typeface="Times New Roman"/>
                <a:cs typeface="Times New Roman"/>
              </a:rPr>
              <a:t>i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</a:t>
            </a:r>
            <a:r>
              <a:rPr sz="1600" spc="-10" dirty="0">
                <a:latin typeface="Times New Roman"/>
                <a:cs typeface="Times New Roman"/>
              </a:rPr>
              <a:t>his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Pa</a:t>
            </a:r>
            <a:r>
              <a:rPr sz="1600" spc="-5" dirty="0">
                <a:latin typeface="Times New Roman"/>
                <a:cs typeface="Times New Roman"/>
              </a:rPr>
              <a:t>p</a:t>
            </a:r>
            <a:r>
              <a:rPr sz="1600" spc="-10" dirty="0">
                <a:latin typeface="Times New Roman"/>
                <a:cs typeface="Times New Roman"/>
              </a:rPr>
              <a:t>er is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</a:t>
            </a:r>
            <a:r>
              <a:rPr sz="1600" spc="0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vide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q</a:t>
            </a:r>
            <a:r>
              <a:rPr sz="1600" spc="-5" dirty="0">
                <a:latin typeface="Times New Roman"/>
                <a:cs typeface="Times New Roman"/>
              </a:rPr>
              <a:t>u</a:t>
            </a:r>
            <a:r>
              <a:rPr sz="1600" spc="-10" dirty="0">
                <a:latin typeface="Times New Roman"/>
                <a:cs typeface="Times New Roman"/>
              </a:rPr>
              <a:t>ick, </a:t>
            </a:r>
            <a:r>
              <a:rPr sz="1600" spc="0" dirty="0">
                <a:latin typeface="Times New Roman"/>
                <a:cs typeface="Times New Roman"/>
              </a:rPr>
              <a:t>i</a:t>
            </a:r>
            <a:r>
              <a:rPr sz="1600" spc="-25" dirty="0">
                <a:latin typeface="Times New Roman"/>
                <a:cs typeface="Times New Roman"/>
              </a:rPr>
              <a:t>m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0" dirty="0">
                <a:latin typeface="Times New Roman"/>
                <a:cs typeface="Times New Roman"/>
              </a:rPr>
              <a:t>d</a:t>
            </a:r>
            <a:r>
              <a:rPr sz="1600" spc="-10" dirty="0">
                <a:latin typeface="Times New Roman"/>
                <a:cs typeface="Times New Roman"/>
              </a:rPr>
              <a:t>iate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and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ea</a:t>
            </a:r>
            <a:r>
              <a:rPr sz="1600" spc="-5" dirty="0">
                <a:latin typeface="Times New Roman"/>
                <a:cs typeface="Times New Roman"/>
              </a:rPr>
              <a:t>s</a:t>
            </a:r>
            <a:r>
              <a:rPr sz="1600" spc="-10" dirty="0">
                <a:latin typeface="Times New Roman"/>
                <a:cs typeface="Times New Roman"/>
              </a:rPr>
              <a:t>y </a:t>
            </a:r>
            <a:r>
              <a:rPr sz="1600" spc="-20" dirty="0">
                <a:latin typeface="Times New Roman"/>
                <a:cs typeface="Times New Roman"/>
              </a:rPr>
              <a:t>w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10" dirty="0">
                <a:latin typeface="Times New Roman"/>
                <a:cs typeface="Times New Roman"/>
              </a:rPr>
              <a:t>y </a:t>
            </a:r>
            <a:r>
              <a:rPr sz="1600" dirty="0">
                <a:latin typeface="Times New Roman"/>
                <a:cs typeface="Times New Roman"/>
              </a:rPr>
              <a:t>t</a:t>
            </a:r>
            <a:r>
              <a:rPr sz="1600" spc="-10" dirty="0">
                <a:latin typeface="Times New Roman"/>
                <a:cs typeface="Times New Roman"/>
              </a:rPr>
              <a:t>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ch</a:t>
            </a:r>
            <a:r>
              <a:rPr sz="1600" spc="-5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o</a:t>
            </a:r>
            <a:r>
              <a:rPr sz="1600" spc="-15" dirty="0">
                <a:latin typeface="Times New Roman"/>
                <a:cs typeface="Times New Roman"/>
              </a:rPr>
              <a:t>s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deservi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ap</a:t>
            </a:r>
            <a:r>
              <a:rPr sz="1600" spc="-5" dirty="0">
                <a:latin typeface="Times New Roman"/>
                <a:cs typeface="Times New Roman"/>
              </a:rPr>
              <a:t>p</a:t>
            </a:r>
            <a:r>
              <a:rPr sz="1600" spc="-10" dirty="0">
                <a:latin typeface="Times New Roman"/>
                <a:cs typeface="Times New Roman"/>
              </a:rPr>
              <a:t>licants.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I</a:t>
            </a:r>
            <a:r>
              <a:rPr sz="1600" spc="-5" dirty="0">
                <a:latin typeface="Times New Roman"/>
                <a:cs typeface="Times New Roman"/>
              </a:rPr>
              <a:t>t </a:t>
            </a:r>
            <a:r>
              <a:rPr sz="1600" spc="-10" dirty="0">
                <a:latin typeface="Times New Roman"/>
                <a:cs typeface="Times New Roman"/>
              </a:rPr>
              <a:t>can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pro</a:t>
            </a:r>
            <a:r>
              <a:rPr sz="1600" spc="-5" dirty="0">
                <a:latin typeface="Times New Roman"/>
                <a:cs typeface="Times New Roman"/>
              </a:rPr>
              <a:t>v</a:t>
            </a:r>
            <a:r>
              <a:rPr sz="1600" spc="-10" dirty="0">
                <a:latin typeface="Times New Roman"/>
                <a:cs typeface="Times New Roman"/>
              </a:rPr>
              <a:t>ide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s</a:t>
            </a:r>
            <a:r>
              <a:rPr sz="1600" spc="-10" dirty="0">
                <a:latin typeface="Times New Roman"/>
                <a:cs typeface="Times New Roman"/>
              </a:rPr>
              <a:t>pecial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a</a:t>
            </a:r>
            <a:r>
              <a:rPr sz="1600" spc="-10" dirty="0">
                <a:latin typeface="Times New Roman"/>
                <a:cs typeface="Times New Roman"/>
              </a:rPr>
              <a:t>dvantages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bank. 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Loan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</a:t>
            </a:r>
            <a:r>
              <a:rPr sz="1600" spc="5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ediction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S</a:t>
            </a:r>
            <a:r>
              <a:rPr sz="1600" spc="-20" dirty="0">
                <a:latin typeface="Times New Roman"/>
                <a:cs typeface="Times New Roman"/>
              </a:rPr>
              <a:t>y</a:t>
            </a:r>
            <a:r>
              <a:rPr sz="1600" spc="-15" dirty="0">
                <a:latin typeface="Times New Roman"/>
                <a:cs typeface="Times New Roman"/>
              </a:rPr>
              <a:t>st</a:t>
            </a:r>
            <a:r>
              <a:rPr sz="1600" spc="15" dirty="0">
                <a:latin typeface="Times New Roman"/>
                <a:cs typeface="Times New Roman"/>
              </a:rPr>
              <a:t>e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can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can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aut</a:t>
            </a:r>
            <a:r>
              <a:rPr sz="1600" spc="0" dirty="0">
                <a:latin typeface="Times New Roman"/>
                <a:cs typeface="Times New Roman"/>
              </a:rPr>
              <a:t>o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atical</a:t>
            </a:r>
            <a:r>
              <a:rPr sz="1600" spc="0" dirty="0">
                <a:latin typeface="Times New Roman"/>
                <a:cs typeface="Times New Roman"/>
              </a:rPr>
              <a:t>l</a:t>
            </a:r>
            <a:r>
              <a:rPr sz="1600" spc="-10" dirty="0">
                <a:latin typeface="Times New Roman"/>
                <a:cs typeface="Times New Roman"/>
              </a:rPr>
              <a:t>y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calculate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wei</a:t>
            </a:r>
            <a:r>
              <a:rPr sz="1600" spc="0" dirty="0">
                <a:latin typeface="Times New Roman"/>
                <a:cs typeface="Times New Roman"/>
              </a:rPr>
              <a:t>g</a:t>
            </a:r>
            <a:r>
              <a:rPr sz="1600" spc="-10" dirty="0">
                <a:latin typeface="Times New Roman"/>
                <a:cs typeface="Times New Roman"/>
              </a:rPr>
              <a:t>ht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ea</a:t>
            </a:r>
            <a:r>
              <a:rPr sz="1600" spc="-15" dirty="0">
                <a:latin typeface="Times New Roman"/>
                <a:cs typeface="Times New Roman"/>
              </a:rPr>
              <a:t>c</a:t>
            </a:r>
            <a:r>
              <a:rPr sz="1600" spc="-10" dirty="0">
                <a:latin typeface="Times New Roman"/>
                <a:cs typeface="Times New Roman"/>
              </a:rPr>
              <a:t>h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features</a:t>
            </a:r>
            <a:endParaRPr sz="1600">
              <a:latin typeface="Times New Roman"/>
              <a:cs typeface="Times New Roman"/>
            </a:endParaRPr>
          </a:p>
          <a:p>
            <a:pPr marL="241300" marR="219710">
              <a:lnSpc>
                <a:spcPts val="1839"/>
              </a:lnSpc>
              <a:spcBef>
                <a:spcPts val="5"/>
              </a:spcBef>
            </a:pPr>
            <a:r>
              <a:rPr sz="1600" spc="-10" dirty="0">
                <a:latin typeface="Times New Roman"/>
                <a:cs typeface="Times New Roman"/>
              </a:rPr>
              <a:t>taking part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loan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processing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and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on new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test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data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s</a:t>
            </a:r>
            <a:r>
              <a:rPr sz="1600" spc="5" dirty="0">
                <a:latin typeface="Times New Roman"/>
                <a:cs typeface="Times New Roman"/>
              </a:rPr>
              <a:t>a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features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spc="-20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proc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15" dirty="0">
                <a:latin typeface="Times New Roman"/>
                <a:cs typeface="Times New Roman"/>
              </a:rPr>
              <a:t>s</a:t>
            </a:r>
            <a:r>
              <a:rPr sz="1600" spc="-10" dirty="0">
                <a:latin typeface="Times New Roman"/>
                <a:cs typeface="Times New Roman"/>
              </a:rPr>
              <a:t>sed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wit</a:t>
            </a:r>
            <a:r>
              <a:rPr sz="1600" spc="-10" dirty="0">
                <a:latin typeface="Times New Roman"/>
                <a:cs typeface="Times New Roman"/>
              </a:rPr>
              <a:t>h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respect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</a:t>
            </a:r>
            <a:r>
              <a:rPr sz="1600" spc="-10" dirty="0">
                <a:latin typeface="Times New Roman"/>
                <a:cs typeface="Times New Roman"/>
              </a:rPr>
              <a:t>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their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ass</a:t>
            </a:r>
            <a:r>
              <a:rPr sz="1600" spc="-5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ciated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wei</a:t>
            </a:r>
            <a:r>
              <a:rPr sz="1600" spc="-10" dirty="0">
                <a:latin typeface="Times New Roman"/>
                <a:cs typeface="Times New Roman"/>
              </a:rPr>
              <a:t>ght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.A</a:t>
            </a:r>
            <a:r>
              <a:rPr sz="1600" spc="-5" dirty="0">
                <a:latin typeface="Times New Roman"/>
                <a:cs typeface="Times New Roman"/>
              </a:rPr>
              <a:t> t</a:t>
            </a:r>
            <a:r>
              <a:rPr sz="1600" spc="70" dirty="0">
                <a:latin typeface="Times New Roman"/>
                <a:cs typeface="Times New Roman"/>
              </a:rPr>
              <a:t>i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l</a:t>
            </a:r>
            <a:r>
              <a:rPr sz="1600" dirty="0">
                <a:latin typeface="Times New Roman"/>
                <a:cs typeface="Times New Roman"/>
              </a:rPr>
              <a:t>i</a:t>
            </a:r>
            <a:r>
              <a:rPr sz="1600" spc="-25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it </a:t>
            </a:r>
            <a:r>
              <a:rPr sz="1600" spc="-10" dirty="0">
                <a:latin typeface="Times New Roman"/>
                <a:cs typeface="Times New Roman"/>
              </a:rPr>
              <a:t>can</a:t>
            </a:r>
            <a:r>
              <a:rPr sz="1600" spc="-5" dirty="0">
                <a:latin typeface="Times New Roman"/>
                <a:cs typeface="Times New Roman"/>
              </a:rPr>
              <a:t> b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se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</a:t>
            </a:r>
            <a:r>
              <a:rPr sz="1600" spc="-5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r the</a:t>
            </a:r>
            <a:r>
              <a:rPr sz="1600" spc="-5" dirty="0">
                <a:latin typeface="Times New Roman"/>
                <a:cs typeface="Times New Roman"/>
              </a:rPr>
              <a:t> a</a:t>
            </a:r>
            <a:r>
              <a:rPr sz="1600" spc="-10" dirty="0">
                <a:latin typeface="Times New Roman"/>
                <a:cs typeface="Times New Roman"/>
              </a:rPr>
              <a:t>pplicant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check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w</a:t>
            </a:r>
            <a:r>
              <a:rPr sz="1600" spc="-5" dirty="0">
                <a:latin typeface="Times New Roman"/>
                <a:cs typeface="Times New Roman"/>
              </a:rPr>
              <a:t>h</a:t>
            </a:r>
            <a:r>
              <a:rPr sz="1600" spc="-10" dirty="0">
                <a:latin typeface="Times New Roman"/>
                <a:cs typeface="Times New Roman"/>
              </a:rPr>
              <a:t>ether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his/</a:t>
            </a:r>
            <a:r>
              <a:rPr sz="1600" spc="-5" dirty="0">
                <a:latin typeface="Times New Roman"/>
                <a:cs typeface="Times New Roman"/>
              </a:rPr>
              <a:t>h</a:t>
            </a:r>
            <a:r>
              <a:rPr sz="1600" spc="-10" dirty="0">
                <a:latin typeface="Times New Roman"/>
                <a:cs typeface="Times New Roman"/>
              </a:rPr>
              <a:t>er lo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10" dirty="0">
                <a:latin typeface="Times New Roman"/>
                <a:cs typeface="Times New Roman"/>
              </a:rPr>
              <a:t>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can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sa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ctioned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or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</a:t>
            </a:r>
            <a:r>
              <a:rPr sz="1600" spc="-5" dirty="0">
                <a:latin typeface="Times New Roman"/>
                <a:cs typeface="Times New Roman"/>
              </a:rPr>
              <a:t>ot.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5159" y="4505310"/>
            <a:ext cx="1266840" cy="2352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0795">
              <a:lnSpc>
                <a:spcPct val="100000"/>
              </a:lnSpc>
            </a:pPr>
            <a:r>
              <a:rPr spc="-5" dirty="0"/>
              <a:t>Cert</a:t>
            </a:r>
            <a:r>
              <a:rPr spc="5" dirty="0"/>
              <a:t>i</a:t>
            </a:r>
            <a:r>
              <a:rPr spc="-5" dirty="0"/>
              <a:t>fi</a:t>
            </a:r>
            <a:r>
              <a:rPr spc="-15" dirty="0"/>
              <a:t>c</a:t>
            </a:r>
            <a:r>
              <a:rPr spc="-5" dirty="0"/>
              <a:t>ate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092" y="1864355"/>
            <a:ext cx="11383645" cy="812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699"/>
              </a:lnSpc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10" dirty="0">
                <a:latin typeface="Calibri"/>
                <a:cs typeface="Calibri"/>
              </a:rPr>
              <a:t>ert</a:t>
            </a:r>
            <a:r>
              <a:rPr sz="1800" spc="-15" dirty="0">
                <a:latin typeface="Calibri"/>
                <a:cs typeface="Calibri"/>
              </a:rPr>
              <a:t>if</a:t>
            </a:r>
            <a:r>
              <a:rPr sz="1800" spc="-10" dirty="0">
                <a:latin typeface="Calibri"/>
                <a:cs typeface="Calibri"/>
              </a:rPr>
              <a:t>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Mr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KUNTAL</a:t>
            </a:r>
            <a:r>
              <a:rPr sz="1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DA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400" b="1" spc="-5" dirty="0">
                <a:solidFill>
                  <a:srgbClr val="FF0000"/>
                </a:solidFill>
                <a:latin typeface="Calibri"/>
                <a:cs typeface="Calibri"/>
              </a:rPr>
              <a:t>OVT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14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1400" b="1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400" b="1" spc="-10" dirty="0">
                <a:solidFill>
                  <a:srgbClr val="FF0000"/>
                </a:solidFill>
                <a:latin typeface="Calibri"/>
                <a:cs typeface="Calibri"/>
              </a:rPr>
              <a:t>LL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EGE</a:t>
            </a:r>
            <a:r>
              <a:rPr sz="14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1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400" b="1" spc="-1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GG</a:t>
            </a:r>
            <a:r>
              <a:rPr sz="1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&amp;</a:t>
            </a:r>
            <a:r>
              <a:rPr sz="14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1400" b="1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RAMIC</a:t>
            </a:r>
            <a:r>
              <a:rPr sz="14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alibri"/>
                <a:cs typeface="Calibri"/>
              </a:rPr>
              <a:t>TECH</a:t>
            </a:r>
            <a:r>
              <a:rPr sz="1400" b="1" spc="-1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400" b="1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400" b="1" spc="-1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400" b="1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400" b="1" spc="-1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400" b="1" spc="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Calibri"/>
                <a:cs typeface="Calibri"/>
              </a:rPr>
              <a:t>regi</a:t>
            </a:r>
            <a:r>
              <a:rPr sz="1800" spc="-15" dirty="0">
                <a:latin typeface="Calibri"/>
                <a:cs typeface="Calibri"/>
              </a:rPr>
              <a:t>strat</a:t>
            </a:r>
            <a:r>
              <a:rPr sz="1800" spc="-5" dirty="0">
                <a:latin typeface="Calibri"/>
                <a:cs typeface="Calibri"/>
              </a:rPr>
              <a:t>io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um</a:t>
            </a:r>
            <a:r>
              <a:rPr sz="1800" spc="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er: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1511301100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13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2015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20" dirty="0">
                <a:latin typeface="Calibri"/>
                <a:cs typeface="Calibri"/>
              </a:rPr>
              <a:t>cc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ss</a:t>
            </a:r>
            <a:r>
              <a:rPr sz="1800" spc="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ly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comp</a:t>
            </a:r>
            <a:r>
              <a:rPr sz="1800" spc="-10" dirty="0">
                <a:latin typeface="Calibri"/>
                <a:cs typeface="Calibri"/>
              </a:rPr>
              <a:t>leted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0" dirty="0">
                <a:latin typeface="Calibri"/>
                <a:cs typeface="Calibri"/>
              </a:rPr>
              <a:t>roject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DIC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OA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AP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LICAT</a:t>
            </a:r>
            <a:r>
              <a:rPr sz="1800" spc="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STATU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MAC</a:t>
            </a: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INE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LEARNING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ITH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YT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5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ida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Mr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ANUBHAV</a:t>
            </a:r>
            <a:r>
              <a:rPr sz="1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CHATU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1800" spc="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4371" y="3691133"/>
            <a:ext cx="3136265" cy="147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5134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-------------------</a:t>
            </a:r>
            <a:r>
              <a:rPr sz="2000" spc="5" dirty="0">
                <a:latin typeface="Calibri"/>
                <a:cs typeface="Calibri"/>
              </a:rPr>
              <a:t>-</a:t>
            </a:r>
            <a:r>
              <a:rPr sz="2000" spc="-5" dirty="0">
                <a:latin typeface="Calibri"/>
                <a:cs typeface="Calibri"/>
              </a:rPr>
              <a:t>--------------------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195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Mr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ANUBHAV</a:t>
            </a:r>
            <a:r>
              <a:rPr sz="1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CHATU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1800" spc="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DI</a:t>
            </a:r>
            <a:endParaRPr sz="1800">
              <a:latin typeface="Calibri"/>
              <a:cs typeface="Calibri"/>
            </a:endParaRPr>
          </a:p>
          <a:p>
            <a:pPr marL="342900">
              <a:lnSpc>
                <a:spcPct val="100000"/>
              </a:lnSpc>
              <a:spcBef>
                <a:spcPts val="280"/>
              </a:spcBef>
            </a:pPr>
            <a:r>
              <a:rPr sz="2000" b="1" spc="-5" dirty="0">
                <a:latin typeface="Calibri"/>
                <a:cs typeface="Calibri"/>
              </a:rPr>
              <a:t>Globsy</a:t>
            </a:r>
            <a:r>
              <a:rPr sz="2000" b="1" dirty="0">
                <a:latin typeface="Calibri"/>
                <a:cs typeface="Calibri"/>
              </a:rPr>
              <a:t>n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Calibri"/>
                <a:cs typeface="Calibri"/>
              </a:rPr>
              <a:t>Fin</a:t>
            </a:r>
            <a:r>
              <a:rPr sz="2000" b="1" spc="-10" dirty="0">
                <a:latin typeface="Calibri"/>
                <a:cs typeface="Calibri"/>
              </a:rPr>
              <a:t>i</a:t>
            </a:r>
            <a:r>
              <a:rPr sz="2000" b="1" dirty="0">
                <a:latin typeface="Calibri"/>
                <a:cs typeface="Calibri"/>
              </a:rPr>
              <a:t>shing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Calibri"/>
                <a:cs typeface="Calibri"/>
              </a:rPr>
              <a:t>S</a:t>
            </a:r>
            <a:r>
              <a:rPr sz="2000" b="1" spc="-15" dirty="0">
                <a:latin typeface="Calibri"/>
                <a:cs typeface="Calibri"/>
              </a:rPr>
              <a:t>c</a:t>
            </a:r>
            <a:r>
              <a:rPr sz="2000" b="1" dirty="0">
                <a:latin typeface="Calibri"/>
                <a:cs typeface="Calibri"/>
              </a:rPr>
              <a:t>h</a:t>
            </a:r>
            <a:r>
              <a:rPr sz="2000" b="1" spc="-10" dirty="0">
                <a:latin typeface="Calibri"/>
                <a:cs typeface="Calibri"/>
              </a:rPr>
              <a:t>o</a:t>
            </a:r>
            <a:r>
              <a:rPr sz="2000" b="1" dirty="0">
                <a:latin typeface="Calibri"/>
                <a:cs typeface="Calibri"/>
              </a:rPr>
              <a:t>ol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5159" y="4505310"/>
            <a:ext cx="1266840" cy="2352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0795">
              <a:lnSpc>
                <a:spcPct val="100000"/>
              </a:lnSpc>
            </a:pPr>
            <a:r>
              <a:rPr spc="-5" dirty="0"/>
              <a:t>Cert</a:t>
            </a:r>
            <a:r>
              <a:rPr spc="5" dirty="0"/>
              <a:t>i</a:t>
            </a:r>
            <a:r>
              <a:rPr spc="-5" dirty="0"/>
              <a:t>fi</a:t>
            </a:r>
            <a:r>
              <a:rPr spc="-15" dirty="0"/>
              <a:t>c</a:t>
            </a:r>
            <a:r>
              <a:rPr spc="-5" dirty="0"/>
              <a:t>ate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092" y="1864355"/>
            <a:ext cx="11368405" cy="812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699"/>
              </a:lnSpc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10" dirty="0">
                <a:latin typeface="Calibri"/>
                <a:cs typeface="Calibri"/>
              </a:rPr>
              <a:t>ert</a:t>
            </a:r>
            <a:r>
              <a:rPr sz="1800" spc="-15" dirty="0">
                <a:latin typeface="Calibri"/>
                <a:cs typeface="Calibri"/>
              </a:rPr>
              <a:t>if</a:t>
            </a:r>
            <a:r>
              <a:rPr sz="1800" spc="-10" dirty="0">
                <a:latin typeface="Calibri"/>
                <a:cs typeface="Calibri"/>
              </a:rPr>
              <a:t>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Ms.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YA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DA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400" b="1" spc="-5" dirty="0">
                <a:solidFill>
                  <a:srgbClr val="FF0000"/>
                </a:solidFill>
                <a:latin typeface="Calibri"/>
                <a:cs typeface="Calibri"/>
              </a:rPr>
              <a:t>OVT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14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alibri"/>
                <a:cs typeface="Calibri"/>
              </a:rPr>
              <a:t>CO</a:t>
            </a:r>
            <a:r>
              <a:rPr sz="1400" b="1" spc="-2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400" b="1" spc="-1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EGE</a:t>
            </a:r>
            <a:r>
              <a:rPr sz="14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1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400" b="1" spc="-10" dirty="0">
                <a:solidFill>
                  <a:srgbClr val="FF0000"/>
                </a:solidFill>
                <a:latin typeface="Calibri"/>
                <a:cs typeface="Calibri"/>
              </a:rPr>
              <a:t>NG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&amp;</a:t>
            </a:r>
            <a:r>
              <a:rPr sz="14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alibri"/>
                <a:cs typeface="Calibri"/>
              </a:rPr>
              <a:t>CERAMI</a:t>
            </a:r>
            <a:r>
              <a:rPr sz="1400" b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1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alibri"/>
                <a:cs typeface="Calibri"/>
              </a:rPr>
              <a:t>TECH</a:t>
            </a:r>
            <a:r>
              <a:rPr sz="1400" b="1" spc="-1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400" b="1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400" b="1" spc="-1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400" b="1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400" b="1" spc="-1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400" b="1" spc="10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Calibri"/>
                <a:cs typeface="Calibri"/>
              </a:rPr>
              <a:t>regi</a:t>
            </a:r>
            <a:r>
              <a:rPr sz="1800" spc="-15" dirty="0">
                <a:latin typeface="Calibri"/>
                <a:cs typeface="Calibri"/>
              </a:rPr>
              <a:t>strat</a:t>
            </a:r>
            <a:r>
              <a:rPr sz="1800" spc="-5" dirty="0">
                <a:latin typeface="Calibri"/>
                <a:cs typeface="Calibri"/>
              </a:rPr>
              <a:t>io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um</a:t>
            </a:r>
            <a:r>
              <a:rPr sz="1800" spc="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er: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1511301100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64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2015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20" dirty="0">
                <a:latin typeface="Calibri"/>
                <a:cs typeface="Calibri"/>
              </a:rPr>
              <a:t>cc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ss</a:t>
            </a:r>
            <a:r>
              <a:rPr sz="1800" spc="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ly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comp</a:t>
            </a:r>
            <a:r>
              <a:rPr sz="1800" spc="-10" dirty="0">
                <a:latin typeface="Calibri"/>
                <a:cs typeface="Calibri"/>
              </a:rPr>
              <a:t>leted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0" dirty="0">
                <a:latin typeface="Calibri"/>
                <a:cs typeface="Calibri"/>
              </a:rPr>
              <a:t>roject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DIC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OA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AP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LICAT</a:t>
            </a:r>
            <a:r>
              <a:rPr sz="1800" spc="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STATU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MAC</a:t>
            </a: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INE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LEARNING</a:t>
            </a:r>
            <a:r>
              <a:rPr sz="1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ITH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YT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5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ida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Mr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ANUBHAV</a:t>
            </a:r>
            <a:r>
              <a:rPr sz="1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CHATU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1800" spc="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4371" y="3691133"/>
            <a:ext cx="3136265" cy="147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5134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-------------------</a:t>
            </a:r>
            <a:r>
              <a:rPr sz="2000" spc="5" dirty="0">
                <a:latin typeface="Calibri"/>
                <a:cs typeface="Calibri"/>
              </a:rPr>
              <a:t>-</a:t>
            </a:r>
            <a:r>
              <a:rPr sz="2000" spc="-5" dirty="0">
                <a:latin typeface="Calibri"/>
                <a:cs typeface="Calibri"/>
              </a:rPr>
              <a:t>--------------------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195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Mr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ANUBHAV</a:t>
            </a:r>
            <a:r>
              <a:rPr sz="1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CHATU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1800" spc="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DI</a:t>
            </a:r>
            <a:endParaRPr sz="1800">
              <a:latin typeface="Calibri"/>
              <a:cs typeface="Calibri"/>
            </a:endParaRPr>
          </a:p>
          <a:p>
            <a:pPr marL="342900">
              <a:lnSpc>
                <a:spcPct val="100000"/>
              </a:lnSpc>
              <a:spcBef>
                <a:spcPts val="280"/>
              </a:spcBef>
            </a:pPr>
            <a:r>
              <a:rPr sz="2000" b="1" spc="-5" dirty="0">
                <a:latin typeface="Calibri"/>
                <a:cs typeface="Calibri"/>
              </a:rPr>
              <a:t>Globsy</a:t>
            </a:r>
            <a:r>
              <a:rPr sz="2000" b="1" dirty="0">
                <a:latin typeface="Calibri"/>
                <a:cs typeface="Calibri"/>
              </a:rPr>
              <a:t>n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Calibri"/>
                <a:cs typeface="Calibri"/>
              </a:rPr>
              <a:t>Fin</a:t>
            </a:r>
            <a:r>
              <a:rPr sz="2000" b="1" spc="-10" dirty="0">
                <a:latin typeface="Calibri"/>
                <a:cs typeface="Calibri"/>
              </a:rPr>
              <a:t>i</a:t>
            </a:r>
            <a:r>
              <a:rPr sz="2000" b="1" dirty="0">
                <a:latin typeface="Calibri"/>
                <a:cs typeface="Calibri"/>
              </a:rPr>
              <a:t>shing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Calibri"/>
                <a:cs typeface="Calibri"/>
              </a:rPr>
              <a:t>S</a:t>
            </a:r>
            <a:r>
              <a:rPr sz="2000" b="1" spc="-15" dirty="0">
                <a:latin typeface="Calibri"/>
                <a:cs typeface="Calibri"/>
              </a:rPr>
              <a:t>c</a:t>
            </a:r>
            <a:r>
              <a:rPr sz="2000" b="1" dirty="0">
                <a:latin typeface="Calibri"/>
                <a:cs typeface="Calibri"/>
              </a:rPr>
              <a:t>h</a:t>
            </a:r>
            <a:r>
              <a:rPr sz="2000" b="1" spc="-10" dirty="0">
                <a:latin typeface="Calibri"/>
                <a:cs typeface="Calibri"/>
              </a:rPr>
              <a:t>o</a:t>
            </a:r>
            <a:r>
              <a:rPr sz="2000" b="1" dirty="0">
                <a:latin typeface="Calibri"/>
                <a:cs typeface="Calibri"/>
              </a:rPr>
              <a:t>ol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15685" y="2954351"/>
            <a:ext cx="581660" cy="86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dirty="0">
                <a:solidFill>
                  <a:srgbClr val="FFFFFF"/>
                </a:solidFill>
                <a:latin typeface="Mistral"/>
                <a:cs typeface="Mistral"/>
              </a:rPr>
              <a:t>…</a:t>
            </a:r>
            <a:endParaRPr sz="6600">
              <a:latin typeface="Mistral"/>
              <a:cs typeface="Mistr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40939" y="367913"/>
            <a:ext cx="231965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2E5496"/>
                </a:solidFill>
                <a:latin typeface="Calibri"/>
                <a:cs typeface="Calibri"/>
              </a:rPr>
              <a:t>Projec</a:t>
            </a:r>
            <a:r>
              <a:rPr sz="3200" b="1" dirty="0">
                <a:solidFill>
                  <a:srgbClr val="2E5496"/>
                </a:solidFill>
                <a:latin typeface="Calibri"/>
                <a:cs typeface="Calibri"/>
              </a:rPr>
              <a:t>t</a:t>
            </a:r>
            <a:r>
              <a:rPr sz="3200" b="1" spc="-70" dirty="0">
                <a:solidFill>
                  <a:srgbClr val="2E5496"/>
                </a:solidFill>
                <a:latin typeface="Times New Roman"/>
                <a:cs typeface="Times New Roman"/>
              </a:rPr>
              <a:t> </a:t>
            </a:r>
            <a:r>
              <a:rPr sz="3200" b="1" spc="-20" dirty="0">
                <a:solidFill>
                  <a:srgbClr val="2E5496"/>
                </a:solidFill>
                <a:latin typeface="Calibri"/>
                <a:cs typeface="Calibri"/>
              </a:rPr>
              <a:t>S</a:t>
            </a:r>
            <a:r>
              <a:rPr sz="3200" b="1" spc="-5" dirty="0">
                <a:solidFill>
                  <a:srgbClr val="2E5496"/>
                </a:solidFill>
                <a:latin typeface="Calibri"/>
                <a:cs typeface="Calibri"/>
              </a:rPr>
              <a:t>cope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908" y="1313392"/>
            <a:ext cx="11355705" cy="2094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50165">
              <a:lnSpc>
                <a:spcPct val="100000"/>
              </a:lnSpc>
              <a:buFont typeface="Times New Roman"/>
              <a:buChar char="●"/>
              <a:tabLst>
                <a:tab pos="288925" algn="l"/>
              </a:tabLst>
            </a:pPr>
            <a:r>
              <a:rPr sz="1600" spc="-10" dirty="0">
                <a:latin typeface="Times New Roman"/>
                <a:cs typeface="Times New Roman"/>
              </a:rPr>
              <a:t>Loan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</a:t>
            </a:r>
            <a:r>
              <a:rPr sz="1600" spc="-20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ediction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very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hel</a:t>
            </a:r>
            <a:r>
              <a:rPr sz="1600" spc="-5" dirty="0">
                <a:latin typeface="Times New Roman"/>
                <a:cs typeface="Times New Roman"/>
              </a:rPr>
              <a:t>pf</a:t>
            </a:r>
            <a:r>
              <a:rPr sz="1600" spc="-10" dirty="0">
                <a:latin typeface="Times New Roman"/>
                <a:cs typeface="Times New Roman"/>
              </a:rPr>
              <a:t>ul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</a:t>
            </a:r>
            <a:r>
              <a:rPr sz="1600" spc="-20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r </a:t>
            </a:r>
            <a:r>
              <a:rPr sz="1600" spc="5" dirty="0">
                <a:latin typeface="Times New Roman"/>
                <a:cs typeface="Times New Roman"/>
              </a:rPr>
              <a:t>e</a:t>
            </a:r>
            <a:r>
              <a:rPr sz="1600" spc="-50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pl</a:t>
            </a:r>
            <a:r>
              <a:rPr sz="1600" spc="0" dirty="0">
                <a:latin typeface="Times New Roman"/>
                <a:cs typeface="Times New Roman"/>
              </a:rPr>
              <a:t>o</a:t>
            </a:r>
            <a:r>
              <a:rPr sz="1600" spc="-20" dirty="0">
                <a:latin typeface="Times New Roman"/>
                <a:cs typeface="Times New Roman"/>
              </a:rPr>
              <a:t>y</a:t>
            </a:r>
            <a:r>
              <a:rPr sz="1600" spc="-10" dirty="0">
                <a:latin typeface="Times New Roman"/>
                <a:cs typeface="Times New Roman"/>
              </a:rPr>
              <a:t>ee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ba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ks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well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as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for 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ap</a:t>
            </a:r>
            <a:r>
              <a:rPr sz="1600" spc="-5" dirty="0">
                <a:latin typeface="Times New Roman"/>
                <a:cs typeface="Times New Roman"/>
              </a:rPr>
              <a:t>p</a:t>
            </a:r>
            <a:r>
              <a:rPr sz="1600" spc="-10" dirty="0">
                <a:latin typeface="Times New Roman"/>
                <a:cs typeface="Times New Roman"/>
              </a:rPr>
              <a:t>licant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also.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"/>
              </a:spcBef>
              <a:buFont typeface="Times New Roman"/>
              <a:buChar char="●"/>
            </a:pPr>
            <a:endParaRPr sz="1500">
              <a:latin typeface="Times New Roman"/>
              <a:cs typeface="Times New Roman"/>
            </a:endParaRPr>
          </a:p>
          <a:p>
            <a:pPr marL="238125" indent="-175260">
              <a:lnSpc>
                <a:spcPct val="100000"/>
              </a:lnSpc>
              <a:buFont typeface="Times New Roman"/>
              <a:buChar char="●"/>
              <a:tabLst>
                <a:tab pos="238760" algn="l"/>
              </a:tabLst>
            </a:pPr>
            <a:r>
              <a:rPr sz="1600" spc="-20" dirty="0">
                <a:latin typeface="Times New Roman"/>
                <a:cs typeface="Times New Roman"/>
              </a:rPr>
              <a:t>T</a:t>
            </a:r>
            <a:r>
              <a:rPr sz="1600" spc="-10" dirty="0">
                <a:latin typeface="Times New Roman"/>
                <a:cs typeface="Times New Roman"/>
              </a:rPr>
              <a:t>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dirty="0">
                <a:latin typeface="Times New Roman"/>
                <a:cs typeface="Times New Roman"/>
              </a:rPr>
              <a:t>i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this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Paper is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provide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q</a:t>
            </a:r>
            <a:r>
              <a:rPr sz="1600" spc="-5" dirty="0">
                <a:latin typeface="Times New Roman"/>
                <a:cs typeface="Times New Roman"/>
              </a:rPr>
              <a:t>u</a:t>
            </a:r>
            <a:r>
              <a:rPr sz="1600" spc="-10" dirty="0">
                <a:latin typeface="Times New Roman"/>
                <a:cs typeface="Times New Roman"/>
              </a:rPr>
              <a:t>ick, </a:t>
            </a:r>
            <a:r>
              <a:rPr sz="1600" spc="0" dirty="0">
                <a:latin typeface="Times New Roman"/>
                <a:cs typeface="Times New Roman"/>
              </a:rPr>
              <a:t>i</a:t>
            </a:r>
            <a:r>
              <a:rPr sz="1600" spc="-25" dirty="0">
                <a:latin typeface="Times New Roman"/>
                <a:cs typeface="Times New Roman"/>
              </a:rPr>
              <a:t>m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diate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easy way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</a:t>
            </a:r>
            <a:r>
              <a:rPr sz="1600" spc="0" dirty="0">
                <a:latin typeface="Times New Roman"/>
                <a:cs typeface="Times New Roman"/>
              </a:rPr>
              <a:t>h</a:t>
            </a:r>
            <a:r>
              <a:rPr sz="1600" spc="-10" dirty="0">
                <a:latin typeface="Times New Roman"/>
                <a:cs typeface="Times New Roman"/>
              </a:rPr>
              <a:t>oose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deservi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g ap</a:t>
            </a:r>
            <a:r>
              <a:rPr sz="1600" spc="-5" dirty="0">
                <a:latin typeface="Times New Roman"/>
                <a:cs typeface="Times New Roman"/>
              </a:rPr>
              <a:t>p</a:t>
            </a:r>
            <a:r>
              <a:rPr sz="1600" spc="-10" dirty="0">
                <a:latin typeface="Times New Roman"/>
                <a:cs typeface="Times New Roman"/>
              </a:rPr>
              <a:t>licants.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3"/>
              </a:spcBef>
              <a:buFont typeface="Times New Roman"/>
              <a:buChar char="●"/>
            </a:pPr>
            <a:endParaRPr sz="1600">
              <a:latin typeface="Times New Roman"/>
              <a:cs typeface="Times New Roman"/>
            </a:endParaRPr>
          </a:p>
          <a:p>
            <a:pPr marL="12700" marR="444500" indent="50165">
              <a:lnSpc>
                <a:spcPts val="1839"/>
              </a:lnSpc>
              <a:buFont typeface="Times New Roman"/>
              <a:buChar char="●"/>
              <a:tabLst>
                <a:tab pos="238760" algn="l"/>
              </a:tabLst>
            </a:pPr>
            <a:r>
              <a:rPr sz="1600" spc="-20" dirty="0">
                <a:latin typeface="Times New Roman"/>
                <a:cs typeface="Times New Roman"/>
              </a:rPr>
              <a:t>I</a:t>
            </a:r>
            <a:r>
              <a:rPr sz="1600" spc="-5" dirty="0">
                <a:latin typeface="Times New Roman"/>
                <a:cs typeface="Times New Roman"/>
              </a:rPr>
              <a:t>t </a:t>
            </a:r>
            <a:r>
              <a:rPr sz="1600" spc="-10" dirty="0">
                <a:latin typeface="Times New Roman"/>
                <a:cs typeface="Times New Roman"/>
              </a:rPr>
              <a:t>can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pro</a:t>
            </a:r>
            <a:r>
              <a:rPr sz="1600" spc="-5" dirty="0">
                <a:latin typeface="Times New Roman"/>
                <a:cs typeface="Times New Roman"/>
              </a:rPr>
              <a:t>v</a:t>
            </a:r>
            <a:r>
              <a:rPr sz="1600" spc="-10" dirty="0">
                <a:latin typeface="Times New Roman"/>
                <a:cs typeface="Times New Roman"/>
              </a:rPr>
              <a:t>ide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special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a</a:t>
            </a:r>
            <a:r>
              <a:rPr sz="1600" spc="-10" dirty="0">
                <a:latin typeface="Times New Roman"/>
                <a:cs typeface="Times New Roman"/>
              </a:rPr>
              <a:t>dvantages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bank. 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</a:t>
            </a:r>
            <a:r>
              <a:rPr sz="1600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an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</a:t>
            </a:r>
            <a:r>
              <a:rPr sz="1600" spc="-20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ediction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</a:t>
            </a:r>
            <a:r>
              <a:rPr sz="1600" spc="-20" dirty="0">
                <a:latin typeface="Times New Roman"/>
                <a:cs typeface="Times New Roman"/>
              </a:rPr>
              <a:t>y</a:t>
            </a:r>
            <a:r>
              <a:rPr sz="1600" spc="-10" dirty="0">
                <a:latin typeface="Times New Roman"/>
                <a:cs typeface="Times New Roman"/>
              </a:rPr>
              <a:t>s</a:t>
            </a:r>
            <a:r>
              <a:rPr sz="1600" spc="0" dirty="0">
                <a:latin typeface="Times New Roman"/>
                <a:cs typeface="Times New Roman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</a:t>
            </a:r>
            <a:r>
              <a:rPr sz="1600" spc="-10" dirty="0">
                <a:latin typeface="Times New Roman"/>
                <a:cs typeface="Times New Roman"/>
              </a:rPr>
              <a:t>an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caut</a:t>
            </a:r>
            <a:r>
              <a:rPr sz="1600" spc="0" dirty="0">
                <a:latin typeface="Times New Roman"/>
                <a:cs typeface="Times New Roman"/>
              </a:rPr>
              <a:t>o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at</a:t>
            </a:r>
            <a:r>
              <a:rPr sz="1600" spc="0" dirty="0">
                <a:latin typeface="Times New Roman"/>
                <a:cs typeface="Times New Roman"/>
              </a:rPr>
              <a:t>i</a:t>
            </a:r>
            <a:r>
              <a:rPr sz="1600" spc="-5" dirty="0">
                <a:latin typeface="Times New Roman"/>
                <a:cs typeface="Times New Roman"/>
              </a:rPr>
              <a:t>c</a:t>
            </a:r>
            <a:r>
              <a:rPr sz="1600" spc="-10" dirty="0">
                <a:latin typeface="Times New Roman"/>
                <a:cs typeface="Times New Roman"/>
              </a:rPr>
              <a:t>ally </a:t>
            </a:r>
            <a:r>
              <a:rPr sz="1600" spc="-5" dirty="0">
                <a:latin typeface="Times New Roman"/>
                <a:cs typeface="Times New Roman"/>
              </a:rPr>
              <a:t>c</a:t>
            </a:r>
            <a:r>
              <a:rPr sz="1600" spc="-10" dirty="0">
                <a:latin typeface="Times New Roman"/>
                <a:cs typeface="Times New Roman"/>
              </a:rPr>
              <a:t>alculate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weight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ea</a:t>
            </a:r>
            <a:r>
              <a:rPr sz="1600" spc="-15" dirty="0">
                <a:latin typeface="Times New Roman"/>
                <a:cs typeface="Times New Roman"/>
              </a:rPr>
              <a:t>c</a:t>
            </a:r>
            <a:r>
              <a:rPr sz="1600" spc="-10" dirty="0">
                <a:latin typeface="Times New Roman"/>
                <a:cs typeface="Times New Roman"/>
              </a:rPr>
              <a:t>h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50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eatures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taking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part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loan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processing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and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on new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test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data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s</a:t>
            </a:r>
            <a:r>
              <a:rPr sz="1600" spc="5" dirty="0">
                <a:latin typeface="Times New Roman"/>
                <a:cs typeface="Times New Roman"/>
              </a:rPr>
              <a:t>a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features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spc="-20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proc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15" dirty="0">
                <a:latin typeface="Times New Roman"/>
                <a:cs typeface="Times New Roman"/>
              </a:rPr>
              <a:t>s</a:t>
            </a:r>
            <a:r>
              <a:rPr sz="1600" spc="-10" dirty="0">
                <a:latin typeface="Times New Roman"/>
                <a:cs typeface="Times New Roman"/>
              </a:rPr>
              <a:t>sed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wit</a:t>
            </a:r>
            <a:r>
              <a:rPr sz="1600" spc="-10" dirty="0">
                <a:latin typeface="Times New Roman"/>
                <a:cs typeface="Times New Roman"/>
              </a:rPr>
              <a:t>h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respect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</a:t>
            </a:r>
            <a:r>
              <a:rPr sz="1600" spc="-10" dirty="0">
                <a:latin typeface="Times New Roman"/>
                <a:cs typeface="Times New Roman"/>
              </a:rPr>
              <a:t>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their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ass</a:t>
            </a:r>
            <a:r>
              <a:rPr sz="1600" spc="-5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ciated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wei</a:t>
            </a:r>
            <a:r>
              <a:rPr sz="1600" spc="-10" dirty="0">
                <a:latin typeface="Times New Roman"/>
                <a:cs typeface="Times New Roman"/>
              </a:rPr>
              <a:t>ght</a:t>
            </a:r>
            <a:r>
              <a:rPr sz="1600" spc="-5" dirty="0">
                <a:latin typeface="Times New Roman"/>
                <a:cs typeface="Times New Roman"/>
              </a:rPr>
              <a:t> 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"/>
              </a:spcBef>
              <a:buFont typeface="Times New Roman"/>
              <a:buChar char="●"/>
            </a:pPr>
            <a:endParaRPr sz="1550">
              <a:latin typeface="Times New Roman"/>
              <a:cs typeface="Times New Roman"/>
            </a:endParaRPr>
          </a:p>
          <a:p>
            <a:pPr marL="12700" marR="5080" lvl="1" indent="100330">
              <a:lnSpc>
                <a:spcPts val="1839"/>
              </a:lnSpc>
              <a:buFont typeface="Times New Roman"/>
              <a:buChar char="●"/>
              <a:tabLst>
                <a:tab pos="288925" algn="l"/>
              </a:tabLst>
            </a:pPr>
            <a:r>
              <a:rPr sz="1600" spc="-20" dirty="0">
                <a:latin typeface="Times New Roman"/>
                <a:cs typeface="Times New Roman"/>
              </a:rPr>
              <a:t>L</a:t>
            </a:r>
            <a:r>
              <a:rPr sz="1600" spc="-10" dirty="0">
                <a:latin typeface="Times New Roman"/>
                <a:cs typeface="Times New Roman"/>
              </a:rPr>
              <a:t>oan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</a:t>
            </a:r>
            <a:r>
              <a:rPr sz="1600" spc="-20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ediction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</a:t>
            </a:r>
            <a:r>
              <a:rPr sz="1600" spc="-20" dirty="0">
                <a:latin typeface="Times New Roman"/>
                <a:cs typeface="Times New Roman"/>
              </a:rPr>
              <a:t>y</a:t>
            </a:r>
            <a:r>
              <a:rPr sz="1600" spc="-10" dirty="0">
                <a:latin typeface="Times New Roman"/>
                <a:cs typeface="Times New Roman"/>
              </a:rPr>
              <a:t>st</a:t>
            </a:r>
            <a:r>
              <a:rPr sz="1600" spc="15" dirty="0">
                <a:latin typeface="Times New Roman"/>
                <a:cs typeface="Times New Roman"/>
              </a:rPr>
              <a:t>e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allows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ju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ping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</a:t>
            </a:r>
            <a:r>
              <a:rPr sz="1600" spc="-5" dirty="0">
                <a:latin typeface="Times New Roman"/>
                <a:cs typeface="Times New Roman"/>
              </a:rPr>
              <a:t>p</a:t>
            </a:r>
            <a:r>
              <a:rPr sz="1600" spc="-10" dirty="0">
                <a:latin typeface="Times New Roman"/>
                <a:cs typeface="Times New Roman"/>
              </a:rPr>
              <a:t>eci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ic</a:t>
            </a:r>
            <a:r>
              <a:rPr sz="1600" spc="-5" dirty="0">
                <a:latin typeface="Times New Roman"/>
                <a:cs typeface="Times New Roman"/>
              </a:rPr>
              <a:t> a</a:t>
            </a:r>
            <a:r>
              <a:rPr sz="1600" spc="-10" dirty="0">
                <a:latin typeface="Times New Roman"/>
                <a:cs typeface="Times New Roman"/>
              </a:rPr>
              <a:t>pplication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that</a:t>
            </a:r>
            <a:r>
              <a:rPr sz="1600" spc="-5" dirty="0">
                <a:latin typeface="Times New Roman"/>
                <a:cs typeface="Times New Roman"/>
              </a:rPr>
              <a:t> it </a:t>
            </a:r>
            <a:r>
              <a:rPr sz="1600" spc="-10" dirty="0">
                <a:latin typeface="Times New Roman"/>
                <a:cs typeface="Times New Roman"/>
              </a:rPr>
              <a:t>can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check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on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priority basis.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T</a:t>
            </a:r>
            <a:r>
              <a:rPr sz="1600" spc="-10" dirty="0">
                <a:latin typeface="Times New Roman"/>
                <a:cs typeface="Times New Roman"/>
              </a:rPr>
              <a:t>his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Paper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is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exc</a:t>
            </a:r>
            <a:r>
              <a:rPr sz="1600" spc="50" dirty="0">
                <a:latin typeface="Times New Roman"/>
                <a:cs typeface="Times New Roman"/>
              </a:rPr>
              <a:t>l</a:t>
            </a:r>
            <a:r>
              <a:rPr sz="1600" spc="-10" dirty="0">
                <a:latin typeface="Times New Roman"/>
                <a:cs typeface="Times New Roman"/>
              </a:rPr>
              <a:t>u</a:t>
            </a:r>
            <a:r>
              <a:rPr sz="1600" spc="-15" dirty="0">
                <a:latin typeface="Times New Roman"/>
                <a:cs typeface="Times New Roman"/>
              </a:rPr>
              <a:t>si</a:t>
            </a:r>
            <a:r>
              <a:rPr sz="1600" spc="-5" dirty="0">
                <a:latin typeface="Times New Roman"/>
                <a:cs typeface="Times New Roman"/>
              </a:rPr>
              <a:t>v</a:t>
            </a:r>
            <a:r>
              <a:rPr sz="1600" spc="-10" dirty="0">
                <a:latin typeface="Times New Roman"/>
                <a:cs typeface="Times New Roman"/>
              </a:rPr>
              <a:t>ely for 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10" dirty="0">
                <a:latin typeface="Times New Roman"/>
                <a:cs typeface="Times New Roman"/>
              </a:rPr>
              <a:t>naging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aut</a:t>
            </a:r>
            <a:r>
              <a:rPr sz="1600" spc="-5" dirty="0">
                <a:latin typeface="Times New Roman"/>
                <a:cs typeface="Times New Roman"/>
              </a:rPr>
              <a:t>h</a:t>
            </a:r>
            <a:r>
              <a:rPr sz="1600" spc="-10" dirty="0">
                <a:latin typeface="Times New Roman"/>
                <a:cs typeface="Times New Roman"/>
              </a:rPr>
              <a:t>ority 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Ba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k/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inance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c</a:t>
            </a:r>
            <a:r>
              <a:rPr sz="1600" spc="0" dirty="0">
                <a:latin typeface="Times New Roman"/>
                <a:cs typeface="Times New Roman"/>
              </a:rPr>
              <a:t>o</a:t>
            </a:r>
            <a:r>
              <a:rPr sz="1600" spc="-4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pa</a:t>
            </a:r>
            <a:r>
              <a:rPr sz="1600" spc="0" dirty="0">
                <a:latin typeface="Times New Roman"/>
                <a:cs typeface="Times New Roman"/>
              </a:rPr>
              <a:t>n</a:t>
            </a:r>
            <a:r>
              <a:rPr sz="1600" spc="-20" dirty="0">
                <a:latin typeface="Times New Roman"/>
                <a:cs typeface="Times New Roman"/>
              </a:rPr>
              <a:t>y</a:t>
            </a:r>
            <a:r>
              <a:rPr sz="1600" spc="-5" dirty="0">
                <a:latin typeface="Times New Roman"/>
                <a:cs typeface="Times New Roman"/>
              </a:rPr>
              <a:t>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19347" y="5820052"/>
            <a:ext cx="2920365" cy="235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1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sz="1400" i="1" spc="-1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www</a:t>
            </a:r>
            <a:r>
              <a:rPr sz="1400" i="1" spc="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.</a:t>
            </a:r>
            <a:r>
              <a:rPr sz="1550" i="1" spc="-1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g</a:t>
            </a:r>
            <a:r>
              <a:rPr sz="1550" i="1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l</a:t>
            </a:r>
            <a:r>
              <a:rPr sz="1550" i="1" spc="-1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o</a:t>
            </a:r>
            <a:r>
              <a:rPr sz="1550" i="1" spc="-1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bsy</a:t>
            </a:r>
            <a:r>
              <a:rPr sz="1550" i="1" spc="-1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n</a:t>
            </a:r>
            <a:r>
              <a:rPr sz="1550" i="1" spc="-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f</a:t>
            </a:r>
            <a:r>
              <a:rPr sz="1550" i="1" spc="-1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inis</a:t>
            </a:r>
            <a:r>
              <a:rPr sz="1550" i="1" spc="-1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hi</a:t>
            </a:r>
            <a:r>
              <a:rPr sz="1550" i="1" spc="-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n</a:t>
            </a:r>
            <a:r>
              <a:rPr sz="1550" i="1" spc="-2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g</a:t>
            </a:r>
            <a:r>
              <a:rPr sz="1550" i="1" spc="-1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sc</a:t>
            </a:r>
            <a:r>
              <a:rPr sz="1550" i="1" spc="-1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h</a:t>
            </a:r>
            <a:r>
              <a:rPr sz="1550" i="1" spc="-1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o</a:t>
            </a:r>
            <a:r>
              <a:rPr sz="1550" i="1" spc="-2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o</a:t>
            </a:r>
            <a:r>
              <a:rPr sz="1550" i="1" spc="1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l</a:t>
            </a:r>
            <a:r>
              <a:rPr sz="1400" i="1" spc="-1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.</a:t>
            </a:r>
            <a:r>
              <a:rPr sz="1400" i="1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c</a:t>
            </a:r>
            <a:r>
              <a:rPr sz="1400" i="1" spc="-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om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515725" cy="6791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4260">
              <a:lnSpc>
                <a:spcPct val="100000"/>
              </a:lnSpc>
            </a:pPr>
            <a:r>
              <a:rPr spc="-5" dirty="0">
                <a:latin typeface="Calibri"/>
                <a:cs typeface="Calibri"/>
              </a:rPr>
              <a:t>Dat</a:t>
            </a:r>
            <a:r>
              <a:rPr dirty="0">
                <a:latin typeface="Calibri"/>
                <a:cs typeface="Calibri"/>
              </a:rPr>
              <a:t>a</a:t>
            </a:r>
            <a:r>
              <a:rPr spc="-70" dirty="0">
                <a:latin typeface="Times New Roman"/>
                <a:cs typeface="Times New Roman"/>
              </a:rPr>
              <a:t> </a:t>
            </a:r>
            <a:r>
              <a:rPr dirty="0">
                <a:latin typeface="Calibri"/>
                <a:cs typeface="Calibri"/>
              </a:rPr>
              <a:t>de</a:t>
            </a:r>
            <a:r>
              <a:rPr spc="-20" dirty="0">
                <a:latin typeface="Calibri"/>
                <a:cs typeface="Calibri"/>
              </a:rPr>
              <a:t>s</a:t>
            </a:r>
            <a:r>
              <a:rPr spc="-5" dirty="0">
                <a:latin typeface="Calibri"/>
                <a:cs typeface="Calibri"/>
              </a:rPr>
              <a:t>cr</a:t>
            </a:r>
            <a:r>
              <a:rPr spc="5" dirty="0">
                <a:latin typeface="Calibri"/>
                <a:cs typeface="Calibri"/>
              </a:rPr>
              <a:t>i</a:t>
            </a:r>
            <a:r>
              <a:rPr spc="-15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5668" y="1481091"/>
            <a:ext cx="120014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20" dirty="0">
                <a:latin typeface="Arial Unicode MS"/>
                <a:cs typeface="Arial Unicode MS"/>
              </a:rPr>
              <a:t>✓</a:t>
            </a:r>
            <a:endParaRPr sz="95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7984" y="1491704"/>
            <a:ext cx="11167110" cy="472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S</a:t>
            </a:r>
            <a:r>
              <a:rPr sz="1600" b="1" spc="-5" dirty="0">
                <a:latin typeface="Calibri"/>
                <a:cs typeface="Calibri"/>
              </a:rPr>
              <a:t>o</a:t>
            </a:r>
            <a:r>
              <a:rPr sz="1600" b="1" spc="-15" dirty="0">
                <a:latin typeface="Calibri"/>
                <a:cs typeface="Calibri"/>
              </a:rPr>
              <a:t>urc</a:t>
            </a:r>
            <a:r>
              <a:rPr sz="1600" b="1" spc="-10" dirty="0">
                <a:latin typeface="Calibri"/>
                <a:cs typeface="Calibri"/>
              </a:rPr>
              <a:t>e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Calibri"/>
                <a:cs typeface="Calibri"/>
              </a:rPr>
              <a:t>of</a:t>
            </a:r>
            <a:r>
              <a:rPr sz="1600" b="1" spc="-40" dirty="0">
                <a:latin typeface="Times New Roman"/>
                <a:cs typeface="Times New Roman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d</a:t>
            </a:r>
            <a:r>
              <a:rPr sz="1600" b="1" spc="-10" dirty="0">
                <a:latin typeface="Calibri"/>
                <a:cs typeface="Calibri"/>
              </a:rPr>
              <a:t>at</a:t>
            </a:r>
            <a:r>
              <a:rPr sz="1600" b="1" dirty="0">
                <a:latin typeface="Calibri"/>
                <a:cs typeface="Calibri"/>
              </a:rPr>
              <a:t>a</a:t>
            </a:r>
            <a:r>
              <a:rPr sz="1600" b="1" spc="-5" dirty="0">
                <a:latin typeface="Calibri"/>
                <a:cs typeface="Calibri"/>
              </a:rPr>
              <a:t>:</a:t>
            </a:r>
            <a:r>
              <a:rPr sz="1600" b="1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data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avai</a:t>
            </a:r>
            <a:r>
              <a:rPr sz="1600" spc="0" dirty="0">
                <a:latin typeface="Times New Roman"/>
                <a:cs typeface="Times New Roman"/>
              </a:rPr>
              <a:t>l</a:t>
            </a:r>
            <a:r>
              <a:rPr sz="1600" spc="-10" dirty="0">
                <a:latin typeface="Times New Roman"/>
                <a:cs typeface="Times New Roman"/>
              </a:rPr>
              <a:t>able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Kag</a:t>
            </a:r>
            <a:r>
              <a:rPr sz="1600" spc="-5" dirty="0">
                <a:latin typeface="Times New Roman"/>
                <a:cs typeface="Times New Roman"/>
              </a:rPr>
              <a:t>g</a:t>
            </a:r>
            <a:r>
              <a:rPr sz="1600" spc="-10" dirty="0">
                <a:latin typeface="Times New Roman"/>
                <a:cs typeface="Times New Roman"/>
              </a:rPr>
              <a:t>le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Datase</a:t>
            </a:r>
            <a:r>
              <a:rPr sz="1600" spc="0" dirty="0">
                <a:latin typeface="Times New Roman"/>
                <a:cs typeface="Times New Roman"/>
              </a:rPr>
              <a:t>t</a:t>
            </a:r>
            <a:r>
              <a:rPr sz="1600" spc="5" dirty="0">
                <a:latin typeface="Times New Roman"/>
                <a:cs typeface="Times New Roman"/>
              </a:rPr>
              <a:t>s</a:t>
            </a:r>
            <a:r>
              <a:rPr sz="1600" spc="-10" dirty="0">
                <a:latin typeface="Times New Roman"/>
                <a:cs typeface="Times New Roman"/>
              </a:rPr>
              <a:t>.In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addition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loan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dataset, Kaggle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provides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data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dictionary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ex</a:t>
            </a:r>
            <a:r>
              <a:rPr sz="1600" spc="-5" dirty="0">
                <a:latin typeface="Times New Roman"/>
                <a:cs typeface="Times New Roman"/>
              </a:rPr>
              <a:t>p</a:t>
            </a:r>
            <a:r>
              <a:rPr sz="1600" spc="-10" dirty="0">
                <a:latin typeface="Times New Roman"/>
                <a:cs typeface="Times New Roman"/>
              </a:rPr>
              <a:t>laining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col</a:t>
            </a:r>
            <a:r>
              <a:rPr sz="1600" spc="0" dirty="0">
                <a:latin typeface="Times New Roman"/>
                <a:cs typeface="Times New Roman"/>
              </a:rPr>
              <a:t>u</a:t>
            </a:r>
            <a:r>
              <a:rPr sz="1600" spc="-4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hea</a:t>
            </a:r>
            <a:r>
              <a:rPr sz="1600" spc="-5" dirty="0">
                <a:latin typeface="Times New Roman"/>
                <a:cs typeface="Times New Roman"/>
              </a:rPr>
              <a:t>de</a:t>
            </a:r>
            <a:r>
              <a:rPr sz="1600" spc="-10" dirty="0">
                <a:latin typeface="Times New Roman"/>
                <a:cs typeface="Times New Roman"/>
              </a:rPr>
              <a:t>rs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0" dirty="0">
                <a:latin typeface="Times New Roman"/>
                <a:cs typeface="Times New Roman"/>
              </a:rPr>
              <a:t>u</a:t>
            </a:r>
            <a:r>
              <a:rPr sz="1600" spc="-10" dirty="0">
                <a:latin typeface="Times New Roman"/>
                <a:cs typeface="Times New Roman"/>
              </a:rPr>
              <a:t>ch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o</a:t>
            </a:r>
            <a:r>
              <a:rPr sz="1600" spc="-5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detail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allo</a:t>
            </a:r>
            <a:r>
              <a:rPr sz="1600" spc="-15" dirty="0">
                <a:latin typeface="Times New Roman"/>
                <a:cs typeface="Times New Roman"/>
              </a:rPr>
              <a:t>wi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g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45" dirty="0">
                <a:latin typeface="Times New Roman"/>
                <a:cs typeface="Times New Roman"/>
              </a:rPr>
              <a:t>m</a:t>
            </a:r>
            <a:r>
              <a:rPr sz="1600" spc="0" dirty="0">
                <a:latin typeface="Times New Roman"/>
                <a:cs typeface="Times New Roman"/>
              </a:rPr>
              <a:t>u</a:t>
            </a:r>
            <a:r>
              <a:rPr sz="1600" spc="-10" dirty="0">
                <a:latin typeface="Times New Roman"/>
                <a:cs typeface="Times New Roman"/>
              </a:rPr>
              <a:t>ch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better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understan</a:t>
            </a:r>
            <a:r>
              <a:rPr sz="1600" spc="-5" dirty="0">
                <a:latin typeface="Times New Roman"/>
                <a:cs typeface="Times New Roman"/>
              </a:rPr>
              <a:t>d</a:t>
            </a:r>
            <a:r>
              <a:rPr sz="1600" spc="-10" dirty="0">
                <a:latin typeface="Times New Roman"/>
                <a:cs typeface="Times New Roman"/>
              </a:rPr>
              <a:t>ing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pro</a:t>
            </a:r>
            <a:r>
              <a:rPr sz="1600" spc="-5" dirty="0">
                <a:latin typeface="Times New Roman"/>
                <a:cs typeface="Times New Roman"/>
              </a:rPr>
              <a:t>ble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</a:t>
            </a:r>
            <a:r>
              <a:rPr sz="1600" spc="-10" dirty="0">
                <a:latin typeface="Times New Roman"/>
                <a:cs typeface="Times New Roman"/>
              </a:rPr>
              <a:t>and.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44424" rIns="0" bIns="0" rtlCol="0">
            <a:spAutoFit/>
          </a:bodyPr>
          <a:lstStyle/>
          <a:p>
            <a:pPr marL="1580515" marR="151765" algn="ctr">
              <a:lnSpc>
                <a:spcPct val="100000"/>
              </a:lnSpc>
            </a:pPr>
            <a:r>
              <a:rPr spc="-10" dirty="0"/>
              <a:t>Each </a:t>
            </a:r>
            <a:r>
              <a:rPr spc="-15" dirty="0"/>
              <a:t>feat</a:t>
            </a:r>
            <a:r>
              <a:rPr spc="-5" dirty="0"/>
              <a:t>ure/column</a:t>
            </a:r>
            <a:r>
              <a:rPr spc="-10" dirty="0"/>
              <a:t> d</a:t>
            </a:r>
            <a:r>
              <a:rPr dirty="0"/>
              <a:t>e</a:t>
            </a:r>
            <a:r>
              <a:rPr spc="-25" dirty="0"/>
              <a:t>s</a:t>
            </a:r>
            <a:r>
              <a:rPr spc="-5" dirty="0"/>
              <a:t>cri</a:t>
            </a:r>
            <a:r>
              <a:rPr spc="5" dirty="0"/>
              <a:t>p</a:t>
            </a:r>
            <a:r>
              <a:rPr spc="-10" dirty="0"/>
              <a:t>ti</a:t>
            </a:r>
            <a:r>
              <a:rPr spc="-20" dirty="0"/>
              <a:t>o</a:t>
            </a:r>
            <a:r>
              <a:rPr spc="-10" dirty="0"/>
              <a:t>n</a:t>
            </a:r>
          </a:p>
          <a:p>
            <a:pPr marL="2560320">
              <a:lnSpc>
                <a:spcPct val="100000"/>
              </a:lnSpc>
              <a:spcBef>
                <a:spcPts val="1340"/>
              </a:spcBef>
            </a:pPr>
            <a:r>
              <a:rPr sz="1600" u="none" spc="-15" dirty="0"/>
              <a:t>Depe</a:t>
            </a:r>
            <a:r>
              <a:rPr sz="1600" u="none" spc="-5" dirty="0"/>
              <a:t>n</a:t>
            </a:r>
            <a:r>
              <a:rPr sz="1600" u="none" spc="-15" dirty="0"/>
              <a:t>d</a:t>
            </a:r>
            <a:r>
              <a:rPr sz="1600" u="none" dirty="0"/>
              <a:t>e</a:t>
            </a:r>
            <a:r>
              <a:rPr sz="1600" u="none" spc="-15" dirty="0"/>
              <a:t>n</a:t>
            </a:r>
            <a:r>
              <a:rPr sz="1600" u="none" spc="-10" dirty="0"/>
              <a:t>t</a:t>
            </a:r>
            <a:r>
              <a:rPr sz="1600" u="none" spc="-40" dirty="0">
                <a:latin typeface="Times New Roman"/>
                <a:cs typeface="Times New Roman"/>
              </a:rPr>
              <a:t> </a:t>
            </a:r>
            <a:r>
              <a:rPr sz="1600" u="none" spc="-15" dirty="0"/>
              <a:t>vari</a:t>
            </a:r>
            <a:r>
              <a:rPr sz="1600" u="none" spc="-5" dirty="0"/>
              <a:t>abl</a:t>
            </a:r>
            <a:r>
              <a:rPr sz="1600" u="none" dirty="0"/>
              <a:t>e</a:t>
            </a:r>
            <a:r>
              <a:rPr sz="1600" b="0" u="none" spc="-5" dirty="0">
                <a:latin typeface="Calibri"/>
                <a:cs typeface="Calibri"/>
              </a:rPr>
              <a:t>: </a:t>
            </a:r>
            <a:r>
              <a:rPr sz="1600" b="0" u="none" spc="5" dirty="0">
                <a:latin typeface="Calibri"/>
                <a:cs typeface="Calibri"/>
              </a:rPr>
              <a:t>͚LoaŶ</a:t>
            </a:r>
            <a:r>
              <a:rPr sz="1600" b="0" u="none" spc="-10" dirty="0">
                <a:latin typeface="Calibri"/>
                <a:cs typeface="Calibri"/>
              </a:rPr>
              <a:t>_Status͛</a:t>
            </a:r>
            <a:r>
              <a:rPr sz="1600" b="0" u="none" spc="-5" dirty="0">
                <a:latin typeface="Calibri"/>
                <a:cs typeface="Calibri"/>
              </a:rPr>
              <a:t> </a:t>
            </a:r>
            <a:r>
              <a:rPr sz="1600" b="0" u="none" spc="60" dirty="0">
                <a:latin typeface="Calibri"/>
                <a:cs typeface="Calibri"/>
              </a:rPr>
              <a:t>;</a:t>
            </a:r>
            <a:r>
              <a:rPr sz="1600" b="0" u="none" spc="-5" dirty="0">
                <a:latin typeface="Calibri"/>
                <a:cs typeface="Calibri"/>
              </a:rPr>
              <a:t>c</a:t>
            </a:r>
            <a:r>
              <a:rPr sz="1600" b="0" u="none" spc="-10" dirty="0">
                <a:latin typeface="Calibri"/>
                <a:cs typeface="Calibri"/>
              </a:rPr>
              <a:t>a</a:t>
            </a:r>
            <a:r>
              <a:rPr sz="1600" b="0" u="none" spc="-5" dirty="0">
                <a:latin typeface="Calibri"/>
                <a:cs typeface="Calibri"/>
              </a:rPr>
              <a:t>t</a:t>
            </a:r>
            <a:r>
              <a:rPr sz="1600" b="0" u="none" spc="-10" dirty="0">
                <a:latin typeface="Calibri"/>
                <a:cs typeface="Calibri"/>
              </a:rPr>
              <a:t>egorica</a:t>
            </a:r>
            <a:r>
              <a:rPr sz="1600" b="0" u="none" dirty="0">
                <a:latin typeface="Calibri"/>
                <a:cs typeface="Calibri"/>
              </a:rPr>
              <a:t>l</a:t>
            </a:r>
            <a:r>
              <a:rPr sz="1600" b="0" u="none" spc="-5" dirty="0">
                <a:latin typeface="Calibri"/>
                <a:cs typeface="Calibri"/>
              </a:rPr>
              <a:t>)</a:t>
            </a:r>
            <a:endParaRPr sz="1600">
              <a:latin typeface="Calibri"/>
              <a:cs typeface="Calibri"/>
            </a:endParaRPr>
          </a:p>
          <a:p>
            <a:pPr marL="2560320">
              <a:lnSpc>
                <a:spcPts val="1689"/>
              </a:lnSpc>
              <a:spcBef>
                <a:spcPts val="875"/>
              </a:spcBef>
            </a:pPr>
            <a:r>
              <a:rPr sz="1600" u="none" spc="-15" dirty="0"/>
              <a:t>I</a:t>
            </a:r>
            <a:r>
              <a:rPr sz="1600" u="none" spc="-5" dirty="0"/>
              <a:t>n</a:t>
            </a:r>
            <a:r>
              <a:rPr sz="1600" u="none" spc="-15" dirty="0"/>
              <a:t>dep</a:t>
            </a:r>
            <a:r>
              <a:rPr sz="1600" u="none" spc="-5" dirty="0"/>
              <a:t>en</a:t>
            </a:r>
            <a:r>
              <a:rPr sz="1600" u="none" spc="-15" dirty="0"/>
              <a:t>den</a:t>
            </a:r>
            <a:r>
              <a:rPr sz="1600" u="none" spc="-10" dirty="0"/>
              <a:t>t</a:t>
            </a:r>
            <a:r>
              <a:rPr sz="1600" u="none" spc="-35" dirty="0">
                <a:latin typeface="Times New Roman"/>
                <a:cs typeface="Times New Roman"/>
              </a:rPr>
              <a:t> </a:t>
            </a:r>
            <a:r>
              <a:rPr sz="1600" u="none" spc="-15" dirty="0"/>
              <a:t>vari</a:t>
            </a:r>
            <a:r>
              <a:rPr sz="1600" u="none" spc="5" dirty="0"/>
              <a:t>a</a:t>
            </a:r>
            <a:r>
              <a:rPr sz="1600" u="none" spc="-15" dirty="0"/>
              <a:t>b</a:t>
            </a:r>
            <a:r>
              <a:rPr sz="1600" u="none" spc="-10" dirty="0"/>
              <a:t>le</a:t>
            </a:r>
            <a:r>
              <a:rPr sz="1600" u="none" dirty="0"/>
              <a:t>s</a:t>
            </a:r>
            <a:r>
              <a:rPr sz="1600" b="0" u="none" spc="-5" dirty="0">
                <a:latin typeface="Calibri"/>
                <a:cs typeface="Calibri"/>
              </a:rPr>
              <a:t>: </a:t>
            </a:r>
            <a:r>
              <a:rPr sz="1600" b="0" u="none" spc="5" dirty="0">
                <a:latin typeface="Calibri"/>
                <a:cs typeface="Calibri"/>
              </a:rPr>
              <a:t>͚GeŶ</a:t>
            </a:r>
            <a:r>
              <a:rPr sz="1600" b="0" u="none" spc="15" dirty="0">
                <a:latin typeface="Calibri"/>
                <a:cs typeface="Calibri"/>
              </a:rPr>
              <a:t>d</a:t>
            </a:r>
            <a:r>
              <a:rPr sz="1600" b="0" u="none" spc="-10" dirty="0">
                <a:latin typeface="Calibri"/>
                <a:cs typeface="Calibri"/>
              </a:rPr>
              <a:t>e</a:t>
            </a:r>
            <a:r>
              <a:rPr sz="1600" b="0" u="none" spc="-20" dirty="0">
                <a:latin typeface="Calibri"/>
                <a:cs typeface="Calibri"/>
              </a:rPr>
              <a:t>r</a:t>
            </a:r>
            <a:r>
              <a:rPr sz="1600" b="0" u="none" spc="5" dirty="0">
                <a:latin typeface="Calibri"/>
                <a:cs typeface="Calibri"/>
              </a:rPr>
              <a:t>͛</a:t>
            </a:r>
            <a:r>
              <a:rPr sz="1600" b="0" u="none" spc="15" dirty="0">
                <a:latin typeface="Calibri"/>
                <a:cs typeface="Calibri"/>
              </a:rPr>
              <a:t>;c</a:t>
            </a:r>
            <a:r>
              <a:rPr sz="1600" b="0" u="none" spc="-10" dirty="0">
                <a:latin typeface="Calibri"/>
                <a:cs typeface="Calibri"/>
              </a:rPr>
              <a:t>a</a:t>
            </a:r>
            <a:r>
              <a:rPr sz="1600" b="0" u="none" spc="0" dirty="0">
                <a:latin typeface="Calibri"/>
                <a:cs typeface="Calibri"/>
              </a:rPr>
              <a:t>t</a:t>
            </a:r>
            <a:r>
              <a:rPr sz="1600" b="0" u="none" spc="-10" dirty="0">
                <a:latin typeface="Calibri"/>
                <a:cs typeface="Calibri"/>
              </a:rPr>
              <a:t>egorica</a:t>
            </a:r>
            <a:r>
              <a:rPr sz="1600" b="0" u="none" dirty="0">
                <a:latin typeface="Calibri"/>
                <a:cs typeface="Calibri"/>
              </a:rPr>
              <a:t>l</a:t>
            </a:r>
            <a:r>
              <a:rPr sz="1600" b="0" u="none" spc="-560" dirty="0">
                <a:latin typeface="Calibri"/>
                <a:cs typeface="Calibri"/>
              </a:rPr>
              <a:t>Ϳ,</a:t>
            </a:r>
            <a:r>
              <a:rPr sz="1600" b="0" u="none" spc="-10" dirty="0">
                <a:latin typeface="Calibri"/>
                <a:cs typeface="Calibri"/>
              </a:rPr>
              <a:t> </a:t>
            </a:r>
            <a:r>
              <a:rPr sz="1600" b="0" u="none" spc="5" dirty="0">
                <a:latin typeface="Calibri"/>
                <a:cs typeface="Calibri"/>
              </a:rPr>
              <a:t>͚</a:t>
            </a:r>
            <a:r>
              <a:rPr sz="1600" b="0" u="none" spc="-15" dirty="0">
                <a:latin typeface="Calibri"/>
                <a:cs typeface="Calibri"/>
              </a:rPr>
              <a:t>Marr</a:t>
            </a:r>
            <a:r>
              <a:rPr sz="1600" b="0" u="none" spc="-10" dirty="0">
                <a:latin typeface="Calibri"/>
                <a:cs typeface="Calibri"/>
              </a:rPr>
              <a:t>ie</a:t>
            </a:r>
            <a:r>
              <a:rPr sz="1600" b="0" u="none" spc="-5" dirty="0">
                <a:latin typeface="Calibri"/>
                <a:cs typeface="Calibri"/>
              </a:rPr>
              <a:t>d</a:t>
            </a:r>
            <a:r>
              <a:rPr sz="1600" b="0" u="none" dirty="0">
                <a:latin typeface="Calibri"/>
                <a:cs typeface="Calibri"/>
              </a:rPr>
              <a:t>͛</a:t>
            </a:r>
            <a:r>
              <a:rPr sz="1600" b="0" u="none" spc="40" dirty="0">
                <a:latin typeface="Calibri"/>
                <a:cs typeface="Calibri"/>
              </a:rPr>
              <a:t>;</a:t>
            </a:r>
            <a:r>
              <a:rPr sz="1600" b="0" u="none" spc="-10" dirty="0">
                <a:latin typeface="Calibri"/>
                <a:cs typeface="Calibri"/>
              </a:rPr>
              <a:t>categ</a:t>
            </a:r>
            <a:r>
              <a:rPr sz="1600" b="0" u="none" dirty="0">
                <a:latin typeface="Calibri"/>
                <a:cs typeface="Calibri"/>
              </a:rPr>
              <a:t>o</a:t>
            </a:r>
            <a:r>
              <a:rPr sz="1600" b="0" u="none" spc="-15" dirty="0">
                <a:latin typeface="Calibri"/>
                <a:cs typeface="Calibri"/>
              </a:rPr>
              <a:t>r</a:t>
            </a:r>
            <a:r>
              <a:rPr sz="1600" b="0" u="none" spc="-10" dirty="0">
                <a:latin typeface="Calibri"/>
                <a:cs typeface="Calibri"/>
              </a:rPr>
              <a:t>ical</a:t>
            </a:r>
            <a:r>
              <a:rPr sz="1600" b="0" u="none" spc="-560" dirty="0">
                <a:latin typeface="Calibri"/>
                <a:cs typeface="Calibri"/>
              </a:rPr>
              <a:t>Ϳ,</a:t>
            </a:r>
            <a:r>
              <a:rPr sz="1600" b="0" u="none" spc="-10" dirty="0">
                <a:latin typeface="Calibri"/>
                <a:cs typeface="Calibri"/>
              </a:rPr>
              <a:t> ͚Ap</a:t>
            </a:r>
            <a:r>
              <a:rPr sz="1600" b="0" u="none" dirty="0">
                <a:latin typeface="Calibri"/>
                <a:cs typeface="Calibri"/>
              </a:rPr>
              <a:t>p</a:t>
            </a:r>
            <a:r>
              <a:rPr sz="1600" b="0" u="none" spc="-5" dirty="0">
                <a:latin typeface="Calibri"/>
                <a:cs typeface="Calibri"/>
              </a:rPr>
              <a:t>li</a:t>
            </a:r>
            <a:r>
              <a:rPr sz="1600" b="0" u="none" spc="5" dirty="0">
                <a:latin typeface="Calibri"/>
                <a:cs typeface="Calibri"/>
              </a:rPr>
              <a:t>caŶ</a:t>
            </a:r>
            <a:r>
              <a:rPr sz="1600" b="0" u="none" spc="10" dirty="0">
                <a:latin typeface="Calibri"/>
                <a:cs typeface="Calibri"/>
              </a:rPr>
              <a:t>t</a:t>
            </a:r>
            <a:r>
              <a:rPr sz="1600" b="0" u="none" spc="-5" dirty="0">
                <a:latin typeface="Calibri"/>
                <a:cs typeface="Calibri"/>
              </a:rPr>
              <a:t>I</a:t>
            </a:r>
            <a:r>
              <a:rPr sz="1600" b="0" u="none" spc="35" dirty="0">
                <a:latin typeface="Calibri"/>
                <a:cs typeface="Calibri"/>
              </a:rPr>
              <a:t>Ŷco</a:t>
            </a:r>
            <a:r>
              <a:rPr sz="1600" b="0" u="none" spc="50" dirty="0">
                <a:latin typeface="Calibri"/>
                <a:cs typeface="Calibri"/>
              </a:rPr>
              <a:t>ŵ</a:t>
            </a:r>
            <a:r>
              <a:rPr sz="1600" b="0" u="none" spc="-10" dirty="0">
                <a:latin typeface="Calibri"/>
                <a:cs typeface="Calibri"/>
              </a:rPr>
              <a:t>e͛</a:t>
            </a:r>
            <a:r>
              <a:rPr sz="1600" b="0" u="none" spc="20" dirty="0">
                <a:latin typeface="Calibri"/>
                <a:cs typeface="Calibri"/>
              </a:rPr>
              <a:t>;c</a:t>
            </a:r>
            <a:r>
              <a:rPr sz="1600" b="0" u="none" spc="15" dirty="0">
                <a:latin typeface="Calibri"/>
                <a:cs typeface="Calibri"/>
              </a:rPr>
              <a:t>oŶ</a:t>
            </a:r>
            <a:r>
              <a:rPr sz="1600" b="0" u="none" spc="25" dirty="0">
                <a:latin typeface="Calibri"/>
                <a:cs typeface="Calibri"/>
              </a:rPr>
              <a:t>t</a:t>
            </a:r>
            <a:r>
              <a:rPr sz="1600" b="0" u="none" spc="-5" dirty="0">
                <a:latin typeface="Calibri"/>
                <a:cs typeface="Calibri"/>
              </a:rPr>
              <a:t>i</a:t>
            </a:r>
            <a:r>
              <a:rPr sz="1600" b="0" u="none" spc="5" dirty="0">
                <a:latin typeface="Calibri"/>
                <a:cs typeface="Calibri"/>
              </a:rPr>
              <a:t>Ŷuou</a:t>
            </a:r>
            <a:r>
              <a:rPr sz="1600" b="0" u="none" spc="-380" dirty="0">
                <a:latin typeface="Calibri"/>
                <a:cs typeface="Calibri"/>
              </a:rPr>
              <a:t>sͿ,</a:t>
            </a:r>
            <a:endParaRPr sz="1600">
              <a:latin typeface="Calibri"/>
              <a:cs typeface="Calibri"/>
            </a:endParaRPr>
          </a:p>
          <a:p>
            <a:pPr marL="2560320">
              <a:lnSpc>
                <a:spcPts val="1465"/>
              </a:lnSpc>
            </a:pPr>
            <a:r>
              <a:rPr sz="1600" b="0" u="none" spc="-10" dirty="0">
                <a:latin typeface="Calibri"/>
                <a:cs typeface="Calibri"/>
              </a:rPr>
              <a:t>͚Coappli</a:t>
            </a:r>
            <a:r>
              <a:rPr sz="1600" b="0" u="none" spc="5" dirty="0">
                <a:latin typeface="Calibri"/>
                <a:cs typeface="Calibri"/>
              </a:rPr>
              <a:t>caŶ</a:t>
            </a:r>
            <a:r>
              <a:rPr sz="1600" b="0" u="none" spc="10" dirty="0">
                <a:latin typeface="Calibri"/>
                <a:cs typeface="Calibri"/>
              </a:rPr>
              <a:t>t</a:t>
            </a:r>
            <a:r>
              <a:rPr sz="1600" b="0" u="none" spc="-5" dirty="0">
                <a:latin typeface="Calibri"/>
                <a:cs typeface="Calibri"/>
              </a:rPr>
              <a:t>I</a:t>
            </a:r>
            <a:r>
              <a:rPr sz="1600" b="0" u="none" spc="40" dirty="0">
                <a:latin typeface="Calibri"/>
                <a:cs typeface="Calibri"/>
              </a:rPr>
              <a:t>Ŷcoŵ</a:t>
            </a:r>
            <a:r>
              <a:rPr sz="1600" b="0" u="none" spc="-10" dirty="0">
                <a:latin typeface="Calibri"/>
                <a:cs typeface="Calibri"/>
              </a:rPr>
              <a:t>e͛</a:t>
            </a:r>
            <a:r>
              <a:rPr sz="1600" b="0" u="none" spc="20" dirty="0">
                <a:latin typeface="Calibri"/>
                <a:cs typeface="Calibri"/>
              </a:rPr>
              <a:t>;c</a:t>
            </a:r>
            <a:r>
              <a:rPr sz="1600" b="0" u="none" spc="10" dirty="0">
                <a:latin typeface="Calibri"/>
                <a:cs typeface="Calibri"/>
              </a:rPr>
              <a:t>oŶt</a:t>
            </a:r>
            <a:r>
              <a:rPr sz="1600" b="0" u="none" spc="-5" dirty="0">
                <a:latin typeface="Calibri"/>
                <a:cs typeface="Calibri"/>
              </a:rPr>
              <a:t>i</a:t>
            </a:r>
            <a:r>
              <a:rPr sz="1600" b="0" u="none" spc="5" dirty="0">
                <a:latin typeface="Calibri"/>
                <a:cs typeface="Calibri"/>
              </a:rPr>
              <a:t>Ŷuou</a:t>
            </a:r>
            <a:r>
              <a:rPr sz="1600" b="0" u="none" spc="-380" dirty="0">
                <a:latin typeface="Calibri"/>
                <a:cs typeface="Calibri"/>
              </a:rPr>
              <a:t>sͿ,</a:t>
            </a:r>
            <a:r>
              <a:rPr sz="1600" b="0" u="none" dirty="0">
                <a:latin typeface="Calibri"/>
                <a:cs typeface="Calibri"/>
              </a:rPr>
              <a:t> </a:t>
            </a:r>
            <a:r>
              <a:rPr sz="1600" b="0" u="none" spc="15" dirty="0">
                <a:latin typeface="Calibri"/>
                <a:cs typeface="Calibri"/>
              </a:rPr>
              <a:t>͚</a:t>
            </a:r>
            <a:r>
              <a:rPr sz="1600" b="0" u="none" spc="-10" dirty="0">
                <a:latin typeface="Calibri"/>
                <a:cs typeface="Calibri"/>
              </a:rPr>
              <a:t>L</a:t>
            </a:r>
            <a:r>
              <a:rPr sz="1600" b="0" u="none" dirty="0">
                <a:latin typeface="Calibri"/>
                <a:cs typeface="Calibri"/>
              </a:rPr>
              <a:t>o</a:t>
            </a:r>
            <a:r>
              <a:rPr sz="1600" b="0" u="none" spc="20" dirty="0">
                <a:latin typeface="Calibri"/>
                <a:cs typeface="Calibri"/>
              </a:rPr>
              <a:t>aŶAŵouŶt</a:t>
            </a:r>
            <a:r>
              <a:rPr sz="1600" b="0" u="none" spc="25" dirty="0">
                <a:latin typeface="Calibri"/>
                <a:cs typeface="Calibri"/>
              </a:rPr>
              <a:t>͛;</a:t>
            </a:r>
            <a:r>
              <a:rPr sz="1600" b="0" u="none" spc="5" dirty="0">
                <a:latin typeface="Calibri"/>
                <a:cs typeface="Calibri"/>
              </a:rPr>
              <a:t>coŶtiŶuou</a:t>
            </a:r>
            <a:r>
              <a:rPr sz="1600" b="0" u="none" spc="-380" dirty="0">
                <a:latin typeface="Calibri"/>
                <a:cs typeface="Calibri"/>
              </a:rPr>
              <a:t>sͿ,</a:t>
            </a:r>
            <a:r>
              <a:rPr sz="1600" b="0" u="none" dirty="0">
                <a:latin typeface="Calibri"/>
                <a:cs typeface="Calibri"/>
              </a:rPr>
              <a:t> </a:t>
            </a:r>
            <a:r>
              <a:rPr sz="1600" b="0" u="none" spc="5" dirty="0">
                <a:latin typeface="Calibri"/>
                <a:cs typeface="Calibri"/>
              </a:rPr>
              <a:t>͚LoaŶ</a:t>
            </a:r>
            <a:r>
              <a:rPr sz="1600" b="0" u="none" spc="15" dirty="0">
                <a:latin typeface="Calibri"/>
                <a:cs typeface="Calibri"/>
              </a:rPr>
              <a:t>_</a:t>
            </a:r>
            <a:r>
              <a:rPr sz="1600" b="0" u="none" spc="40" dirty="0">
                <a:latin typeface="Calibri"/>
                <a:cs typeface="Calibri"/>
              </a:rPr>
              <a:t>Aŵ</a:t>
            </a:r>
            <a:r>
              <a:rPr sz="1600" b="0" u="none" spc="35" dirty="0">
                <a:latin typeface="Calibri"/>
                <a:cs typeface="Calibri"/>
              </a:rPr>
              <a:t>o</a:t>
            </a:r>
            <a:r>
              <a:rPr sz="1600" b="0" u="none" spc="15" dirty="0">
                <a:latin typeface="Calibri"/>
                <a:cs typeface="Calibri"/>
              </a:rPr>
              <a:t>uŶt</a:t>
            </a:r>
            <a:r>
              <a:rPr sz="1600" b="0" u="none" dirty="0">
                <a:latin typeface="Calibri"/>
                <a:cs typeface="Calibri"/>
              </a:rPr>
              <a:t>_</a:t>
            </a:r>
            <a:r>
              <a:rPr sz="1600" b="0" u="none" spc="-10" dirty="0">
                <a:latin typeface="Calibri"/>
                <a:cs typeface="Calibri"/>
              </a:rPr>
              <a:t>Ter</a:t>
            </a:r>
            <a:r>
              <a:rPr sz="1600" b="0" u="none" spc="125" dirty="0">
                <a:latin typeface="Calibri"/>
                <a:cs typeface="Calibri"/>
              </a:rPr>
              <a:t>ŵ</a:t>
            </a:r>
            <a:r>
              <a:rPr sz="1600" b="0" u="none" spc="-10" dirty="0">
                <a:latin typeface="Calibri"/>
                <a:cs typeface="Calibri"/>
              </a:rPr>
              <a:t>͛</a:t>
            </a:r>
            <a:r>
              <a:rPr sz="1600" b="0" u="none" spc="55" dirty="0">
                <a:latin typeface="Calibri"/>
                <a:cs typeface="Calibri"/>
              </a:rPr>
              <a:t>;</a:t>
            </a:r>
            <a:r>
              <a:rPr sz="1600" b="0" u="none" spc="5" dirty="0">
                <a:latin typeface="Calibri"/>
                <a:cs typeface="Calibri"/>
              </a:rPr>
              <a:t>coŶtiŶuou</a:t>
            </a:r>
            <a:r>
              <a:rPr sz="1600" b="0" u="none" spc="-380" dirty="0">
                <a:latin typeface="Calibri"/>
                <a:cs typeface="Calibri"/>
              </a:rPr>
              <a:t>sͿ,</a:t>
            </a:r>
            <a:endParaRPr sz="1600">
              <a:latin typeface="Calibri"/>
              <a:cs typeface="Calibri"/>
            </a:endParaRPr>
          </a:p>
          <a:p>
            <a:pPr marL="2560320">
              <a:lnSpc>
                <a:spcPts val="1689"/>
              </a:lnSpc>
            </a:pPr>
            <a:r>
              <a:rPr sz="1600" b="0" u="none" spc="-5" dirty="0">
                <a:latin typeface="Calibri"/>
                <a:cs typeface="Calibri"/>
              </a:rPr>
              <a:t>͚C</a:t>
            </a:r>
            <a:r>
              <a:rPr sz="1600" b="0" u="none" spc="-20" dirty="0">
                <a:latin typeface="Calibri"/>
                <a:cs typeface="Calibri"/>
              </a:rPr>
              <a:t>r</a:t>
            </a:r>
            <a:r>
              <a:rPr sz="1600" b="0" u="none" spc="-10" dirty="0">
                <a:latin typeface="Calibri"/>
                <a:cs typeface="Calibri"/>
              </a:rPr>
              <a:t>edi</a:t>
            </a:r>
            <a:r>
              <a:rPr sz="1600" b="0" u="none" spc="-5" dirty="0">
                <a:latin typeface="Calibri"/>
                <a:cs typeface="Calibri"/>
              </a:rPr>
              <a:t>t</a:t>
            </a:r>
            <a:r>
              <a:rPr sz="1600" b="0" u="none" spc="-10" dirty="0">
                <a:latin typeface="Calibri"/>
                <a:cs typeface="Calibri"/>
              </a:rPr>
              <a:t>_His</a:t>
            </a:r>
            <a:r>
              <a:rPr sz="1600" b="0" u="none" spc="-5" dirty="0">
                <a:latin typeface="Calibri"/>
                <a:cs typeface="Calibri"/>
              </a:rPr>
              <a:t>t</a:t>
            </a:r>
            <a:r>
              <a:rPr sz="1600" b="0" u="none" spc="-10" dirty="0">
                <a:latin typeface="Calibri"/>
                <a:cs typeface="Calibri"/>
              </a:rPr>
              <a:t>ory͛</a:t>
            </a:r>
            <a:r>
              <a:rPr sz="1600" b="0" u="none" spc="55" dirty="0">
                <a:latin typeface="Calibri"/>
                <a:cs typeface="Calibri"/>
              </a:rPr>
              <a:t>;</a:t>
            </a:r>
            <a:r>
              <a:rPr sz="1600" b="0" u="none" spc="-10" dirty="0">
                <a:latin typeface="Calibri"/>
                <a:cs typeface="Calibri"/>
              </a:rPr>
              <a:t>c</a:t>
            </a:r>
            <a:r>
              <a:rPr sz="1600" b="0" u="none" dirty="0">
                <a:latin typeface="Calibri"/>
                <a:cs typeface="Calibri"/>
              </a:rPr>
              <a:t>a</a:t>
            </a:r>
            <a:r>
              <a:rPr sz="1600" b="0" u="none" spc="-10" dirty="0">
                <a:latin typeface="Calibri"/>
                <a:cs typeface="Calibri"/>
              </a:rPr>
              <a:t>tegorica</a:t>
            </a:r>
            <a:r>
              <a:rPr sz="1600" b="0" u="none" dirty="0">
                <a:latin typeface="Calibri"/>
                <a:cs typeface="Calibri"/>
              </a:rPr>
              <a:t>l</a:t>
            </a:r>
            <a:r>
              <a:rPr sz="1600" b="0" u="none" spc="-560" dirty="0">
                <a:latin typeface="Calibri"/>
                <a:cs typeface="Calibri"/>
              </a:rPr>
              <a:t>Ϳ,</a:t>
            </a:r>
            <a:r>
              <a:rPr sz="1600" b="0" u="none" spc="-10" dirty="0">
                <a:latin typeface="Calibri"/>
                <a:cs typeface="Calibri"/>
              </a:rPr>
              <a:t> </a:t>
            </a:r>
            <a:r>
              <a:rPr sz="1600" b="0" u="none" dirty="0">
                <a:latin typeface="Calibri"/>
                <a:cs typeface="Calibri"/>
              </a:rPr>
              <a:t>͚</a:t>
            </a:r>
            <a:r>
              <a:rPr sz="1600" b="0" u="none" spc="-5" dirty="0">
                <a:latin typeface="Calibri"/>
                <a:cs typeface="Calibri"/>
              </a:rPr>
              <a:t>P</a:t>
            </a:r>
            <a:r>
              <a:rPr sz="1600" b="0" u="none" spc="-15" dirty="0">
                <a:latin typeface="Calibri"/>
                <a:cs typeface="Calibri"/>
              </a:rPr>
              <a:t>r</a:t>
            </a:r>
            <a:r>
              <a:rPr sz="1600" b="0" u="none" spc="-10" dirty="0">
                <a:latin typeface="Calibri"/>
                <a:cs typeface="Calibri"/>
              </a:rPr>
              <a:t>op</a:t>
            </a:r>
            <a:r>
              <a:rPr sz="1600" b="0" u="none" spc="-5" dirty="0">
                <a:latin typeface="Calibri"/>
                <a:cs typeface="Calibri"/>
              </a:rPr>
              <a:t>e</a:t>
            </a:r>
            <a:r>
              <a:rPr sz="1600" b="0" u="none" spc="-15" dirty="0">
                <a:latin typeface="Calibri"/>
                <a:cs typeface="Calibri"/>
              </a:rPr>
              <a:t>r</a:t>
            </a:r>
            <a:r>
              <a:rPr sz="1600" b="0" u="none" spc="-10" dirty="0">
                <a:latin typeface="Calibri"/>
                <a:cs typeface="Calibri"/>
              </a:rPr>
              <a:t>ty</a:t>
            </a:r>
            <a:r>
              <a:rPr sz="1600" b="0" u="none" spc="-20" dirty="0">
                <a:latin typeface="Calibri"/>
                <a:cs typeface="Calibri"/>
              </a:rPr>
              <a:t>_</a:t>
            </a:r>
            <a:r>
              <a:rPr sz="1600" b="0" u="none" spc="-10" dirty="0">
                <a:latin typeface="Calibri"/>
                <a:cs typeface="Calibri"/>
              </a:rPr>
              <a:t>Ar</a:t>
            </a:r>
            <a:r>
              <a:rPr sz="1600" b="0" u="none" spc="10" dirty="0">
                <a:latin typeface="Calibri"/>
                <a:cs typeface="Calibri"/>
              </a:rPr>
              <a:t>ea͛;</a:t>
            </a:r>
            <a:r>
              <a:rPr sz="1600" b="0" u="none" spc="-10" dirty="0">
                <a:latin typeface="Calibri"/>
                <a:cs typeface="Calibri"/>
              </a:rPr>
              <a:t>categoric</a:t>
            </a:r>
            <a:r>
              <a:rPr sz="1600" b="0" u="none" dirty="0">
                <a:latin typeface="Calibri"/>
                <a:cs typeface="Calibri"/>
              </a:rPr>
              <a:t>a</a:t>
            </a:r>
            <a:r>
              <a:rPr sz="1600" b="0" u="none" spc="-5" dirty="0">
                <a:latin typeface="Calibri"/>
                <a:cs typeface="Calibri"/>
              </a:rPr>
              <a:t>l</a:t>
            </a:r>
            <a:r>
              <a:rPr sz="1600" b="0" u="none" spc="-1120" dirty="0">
                <a:latin typeface="Calibri"/>
                <a:cs typeface="Calibri"/>
              </a:rPr>
              <a:t>Ϳ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3471" y="2580277"/>
            <a:ext cx="121285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135" dirty="0">
                <a:latin typeface="Arial Unicode MS"/>
                <a:cs typeface="Arial Unicode MS"/>
              </a:rPr>
              <a:t>➢</a:t>
            </a:r>
            <a:endParaRPr sz="95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63471" y="2935370"/>
            <a:ext cx="121285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135" dirty="0">
                <a:latin typeface="Arial Unicode MS"/>
                <a:cs typeface="Arial Unicode MS"/>
              </a:rPr>
              <a:t>➢</a:t>
            </a:r>
            <a:endParaRPr sz="95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63484" y="3888132"/>
            <a:ext cx="121285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135" dirty="0">
                <a:latin typeface="Arial Unicode MS"/>
                <a:cs typeface="Arial Unicode MS"/>
              </a:rPr>
              <a:t>➢</a:t>
            </a:r>
            <a:endParaRPr sz="95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17052" y="3909827"/>
            <a:ext cx="1869439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Null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Per</a:t>
            </a:r>
            <a:r>
              <a:rPr sz="1600" b="1" spc="-10" dirty="0">
                <a:latin typeface="Calibri"/>
                <a:cs typeface="Calibri"/>
              </a:rPr>
              <a:t>c</a:t>
            </a:r>
            <a:r>
              <a:rPr sz="1600" b="1" spc="-15" dirty="0">
                <a:latin typeface="Calibri"/>
                <a:cs typeface="Calibri"/>
              </a:rPr>
              <a:t>ent</a:t>
            </a:r>
            <a:r>
              <a:rPr sz="1600" b="1" spc="-10" dirty="0">
                <a:latin typeface="Calibri"/>
                <a:cs typeface="Calibri"/>
              </a:rPr>
              <a:t>age:</a:t>
            </a:r>
            <a:r>
              <a:rPr sz="1600" b="1" dirty="0">
                <a:latin typeface="Times New Roman"/>
                <a:cs typeface="Times New Roman"/>
              </a:rPr>
              <a:t> </a:t>
            </a:r>
            <a:r>
              <a:rPr sz="1600" b="1" spc="-6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Calibri"/>
                <a:cs typeface="Calibri"/>
              </a:rPr>
              <a:t>2</a:t>
            </a:r>
            <a:r>
              <a:rPr sz="1600" spc="-5" dirty="0">
                <a:latin typeface="Calibri"/>
                <a:cs typeface="Calibri"/>
              </a:rPr>
              <a:t>.</a:t>
            </a:r>
            <a:r>
              <a:rPr sz="1600" spc="-15" dirty="0">
                <a:latin typeface="Calibri"/>
                <a:cs typeface="Calibri"/>
              </a:rPr>
              <a:t>0</a:t>
            </a:r>
            <a:r>
              <a:rPr sz="1600" spc="-10" dirty="0">
                <a:latin typeface="Calibri"/>
                <a:cs typeface="Calibri"/>
              </a:rPr>
              <a:t>8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1821</Words>
  <Application>Microsoft Office PowerPoint</Application>
  <PresentationFormat>Benutzerdefiniert</PresentationFormat>
  <Paragraphs>139</Paragraphs>
  <Slides>72</Slides>
  <Notes>72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72</vt:i4>
      </vt:variant>
    </vt:vector>
  </HeadingPairs>
  <TitlesOfParts>
    <vt:vector size="73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Project Objective</vt:lpstr>
      <vt:lpstr>PowerPoint-Präsentation</vt:lpstr>
      <vt:lpstr>Data description</vt:lpstr>
      <vt:lpstr>5 number statistics:</vt:lpstr>
      <vt:lpstr>Model Building</vt:lpstr>
      <vt:lpstr>PowerPoint-Präsentation</vt:lpstr>
      <vt:lpstr>PowerPoint-Präsentation</vt:lpstr>
      <vt:lpstr>Code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Certificate</vt:lpstr>
      <vt:lpstr>Certificate</vt:lpstr>
      <vt:lpstr>Certificate</vt:lpstr>
      <vt:lpstr>Certificate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2018-07-11T12:07:19Z</dcterms:created>
  <dcterms:modified xsi:type="dcterms:W3CDTF">2018-07-11T10:07:23Z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2018-07-11T00:00:00Z</vt:filetime>
  </property>
  <property fmtid="{D5CDD505-2E9C-101B-9397-08002B2CF9AE}" pid="3" name="LastSaved">
    <vt:filetime>2018-07-11T00:00:00Z</vt:filetime>
  </property>
</Properties>
</file>